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2"/>
    <p:sldMasterId id="2147483978" r:id="rId3"/>
  </p:sldMasterIdLst>
  <p:notesMasterIdLst>
    <p:notesMasterId r:id="rId19"/>
  </p:notesMasterIdLst>
  <p:handoutMasterIdLst>
    <p:handoutMasterId r:id="rId20"/>
  </p:handoutMasterIdLst>
  <p:sldIdLst>
    <p:sldId id="270" r:id="rId4"/>
    <p:sldId id="441" r:id="rId5"/>
    <p:sldId id="419" r:id="rId6"/>
    <p:sldId id="573" r:id="rId7"/>
    <p:sldId id="566" r:id="rId8"/>
    <p:sldId id="567" r:id="rId9"/>
    <p:sldId id="559" r:id="rId10"/>
    <p:sldId id="568" r:id="rId11"/>
    <p:sldId id="569" r:id="rId12"/>
    <p:sldId id="570" r:id="rId13"/>
    <p:sldId id="571" r:id="rId14"/>
    <p:sldId id="572" r:id="rId15"/>
    <p:sldId id="277" r:id="rId16"/>
    <p:sldId id="278" r:id="rId17"/>
    <p:sldId id="557" r:id="rId18"/>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67" autoAdjust="0"/>
    <p:restoredTop sz="95439" autoAdjust="0"/>
  </p:normalViewPr>
  <p:slideViewPr>
    <p:cSldViewPr snapToGrid="0">
      <p:cViewPr varScale="1">
        <p:scale>
          <a:sx n="109" d="100"/>
          <a:sy n="109" d="100"/>
        </p:scale>
        <p:origin x="138" y="108"/>
      </p:cViewPr>
      <p:guideLst/>
    </p:cSldViewPr>
  </p:slideViewPr>
  <p:notesTextViewPr>
    <p:cViewPr>
      <p:scale>
        <a:sx n="3" d="2"/>
        <a:sy n="3" d="2"/>
      </p:scale>
      <p:origin x="0" y="0"/>
    </p:cViewPr>
  </p:notesTextViewPr>
  <p:sorterViewPr>
    <p:cViewPr>
      <p:scale>
        <a:sx n="100" d="100"/>
        <a:sy n="100" d="100"/>
      </p:scale>
      <p:origin x="0" y="-1854"/>
    </p:cViewPr>
  </p:sorterViewPr>
  <p:notesViewPr>
    <p:cSldViewPr snapToGrid="0">
      <p:cViewPr varScale="1">
        <p:scale>
          <a:sx n="76" d="100"/>
          <a:sy n="76" d="100"/>
        </p:scale>
        <p:origin x="253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2.xml"/><Relationship Id="rId21"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8715E5-48A7-4921-B199-5E1BD66EF96D}" type="doc">
      <dgm:prSet loTypeId="urn:microsoft.com/office/officeart/2008/layout/LinedList" loCatId="list" qsTypeId="urn:microsoft.com/office/officeart/2005/8/quickstyle/simple1" qsCatId="simple" csTypeId="urn:microsoft.com/office/officeart/2005/8/colors/accent5_2" csCatId="accent5" phldr="1"/>
      <dgm:spPr/>
      <dgm:t>
        <a:bodyPr/>
        <a:lstStyle/>
        <a:p>
          <a:endParaRPr lang="en-US"/>
        </a:p>
      </dgm:t>
    </dgm:pt>
    <dgm:pt modelId="{CC6DEBEB-4658-408D-90B5-3CA1FB7DF5DB}">
      <dgm:prSet/>
      <dgm:spPr/>
      <dgm:t>
        <a:bodyPr/>
        <a:lstStyle/>
        <a:p>
          <a:r>
            <a:rPr lang="en-US" b="1"/>
            <a:t>This meeting is held in accordance with the Brown Act. Individuals may address the Board on any matter listed on this agenda, excluding closed session.  Members of the public desiring to address the Board must request recognition from the Board President.  Presentation by members of the public is limited to two minutes each per agenda item.</a:t>
          </a:r>
        </a:p>
      </dgm:t>
    </dgm:pt>
    <dgm:pt modelId="{389C264C-0634-49C4-9454-6CF164A01916}" type="parTrans" cxnId="{FC69AFF4-D3FE-408D-A74D-0CFDC1F6EF56}">
      <dgm:prSet/>
      <dgm:spPr/>
      <dgm:t>
        <a:bodyPr/>
        <a:lstStyle/>
        <a:p>
          <a:endParaRPr lang="en-US"/>
        </a:p>
      </dgm:t>
    </dgm:pt>
    <dgm:pt modelId="{0D58E945-5596-40A8-8641-EDAC69EFA7D0}" type="sibTrans" cxnId="{FC69AFF4-D3FE-408D-A74D-0CFDC1F6EF56}">
      <dgm:prSet/>
      <dgm:spPr/>
      <dgm:t>
        <a:bodyPr/>
        <a:lstStyle/>
        <a:p>
          <a:endParaRPr lang="en-US"/>
        </a:p>
      </dgm:t>
    </dgm:pt>
    <dgm:pt modelId="{2661E09F-4DBF-4AB2-8236-8FC5579E84B9}">
      <dgm:prSet/>
      <dgm:spPr/>
      <dgm:t>
        <a:bodyPr/>
        <a:lstStyle/>
        <a:p>
          <a:r>
            <a:rPr lang="en-US" b="1"/>
            <a:t>This portion of the meeting is set aside for members of the public to address any matter not on this agenda and over which the Board has jurisdiction. Comments are limited to 2 minutes for each person and 15 minutes on each subject. </a:t>
          </a:r>
        </a:p>
      </dgm:t>
    </dgm:pt>
    <dgm:pt modelId="{E0958196-C27C-435A-9A39-689A11D3F3F2}" type="parTrans" cxnId="{28C1C764-7075-4998-A40E-C1E38BA2C22B}">
      <dgm:prSet/>
      <dgm:spPr/>
      <dgm:t>
        <a:bodyPr/>
        <a:lstStyle/>
        <a:p>
          <a:endParaRPr lang="en-US"/>
        </a:p>
      </dgm:t>
    </dgm:pt>
    <dgm:pt modelId="{197BF245-1EC0-42B2-AEC7-8ACDD9451497}" type="sibTrans" cxnId="{28C1C764-7075-4998-A40E-C1E38BA2C22B}">
      <dgm:prSet/>
      <dgm:spPr/>
      <dgm:t>
        <a:bodyPr/>
        <a:lstStyle/>
        <a:p>
          <a:endParaRPr lang="en-US"/>
        </a:p>
      </dgm:t>
    </dgm:pt>
    <dgm:pt modelId="{9E3C2992-8FF3-493E-9EC2-0BC2448D8FE0}" type="pres">
      <dgm:prSet presAssocID="{538715E5-48A7-4921-B199-5E1BD66EF96D}" presName="vert0" presStyleCnt="0">
        <dgm:presLayoutVars>
          <dgm:dir/>
          <dgm:animOne val="branch"/>
          <dgm:animLvl val="lvl"/>
        </dgm:presLayoutVars>
      </dgm:prSet>
      <dgm:spPr/>
    </dgm:pt>
    <dgm:pt modelId="{BAE78450-AC80-4330-B48D-FFFCCE2525E3}" type="pres">
      <dgm:prSet presAssocID="{CC6DEBEB-4658-408D-90B5-3CA1FB7DF5DB}" presName="thickLine" presStyleLbl="alignNode1" presStyleIdx="0" presStyleCnt="2"/>
      <dgm:spPr/>
    </dgm:pt>
    <dgm:pt modelId="{D2208CF3-6371-4D87-8BF1-B404A509E7A7}" type="pres">
      <dgm:prSet presAssocID="{CC6DEBEB-4658-408D-90B5-3CA1FB7DF5DB}" presName="horz1" presStyleCnt="0"/>
      <dgm:spPr/>
    </dgm:pt>
    <dgm:pt modelId="{6ED21059-F788-4BA0-AD3E-AC0A4692A5EE}" type="pres">
      <dgm:prSet presAssocID="{CC6DEBEB-4658-408D-90B5-3CA1FB7DF5DB}" presName="tx1" presStyleLbl="revTx" presStyleIdx="0" presStyleCnt="2"/>
      <dgm:spPr/>
    </dgm:pt>
    <dgm:pt modelId="{B6441EBA-638C-4B37-A7F6-789DFF0EE447}" type="pres">
      <dgm:prSet presAssocID="{CC6DEBEB-4658-408D-90B5-3CA1FB7DF5DB}" presName="vert1" presStyleCnt="0"/>
      <dgm:spPr/>
    </dgm:pt>
    <dgm:pt modelId="{89B66151-F5EA-4FDE-9FA3-2954CBD683C4}" type="pres">
      <dgm:prSet presAssocID="{2661E09F-4DBF-4AB2-8236-8FC5579E84B9}" presName="thickLine" presStyleLbl="alignNode1" presStyleIdx="1" presStyleCnt="2"/>
      <dgm:spPr/>
    </dgm:pt>
    <dgm:pt modelId="{4FFF29FD-B4DD-4A09-BAA7-14CC483DE6F6}" type="pres">
      <dgm:prSet presAssocID="{2661E09F-4DBF-4AB2-8236-8FC5579E84B9}" presName="horz1" presStyleCnt="0"/>
      <dgm:spPr/>
    </dgm:pt>
    <dgm:pt modelId="{F155F589-E001-47B3-8D33-F7FFB4F0CC53}" type="pres">
      <dgm:prSet presAssocID="{2661E09F-4DBF-4AB2-8236-8FC5579E84B9}" presName="tx1" presStyleLbl="revTx" presStyleIdx="1" presStyleCnt="2"/>
      <dgm:spPr/>
    </dgm:pt>
    <dgm:pt modelId="{6CA2AE5C-B0DA-4C32-8261-2849943CFE73}" type="pres">
      <dgm:prSet presAssocID="{2661E09F-4DBF-4AB2-8236-8FC5579E84B9}" presName="vert1" presStyleCnt="0"/>
      <dgm:spPr/>
    </dgm:pt>
  </dgm:ptLst>
  <dgm:cxnLst>
    <dgm:cxn modelId="{0FABE838-C843-465C-AAFB-B7F5F6A10CF4}" type="presOf" srcId="{CC6DEBEB-4658-408D-90B5-3CA1FB7DF5DB}" destId="{6ED21059-F788-4BA0-AD3E-AC0A4692A5EE}" srcOrd="0" destOrd="0" presId="urn:microsoft.com/office/officeart/2008/layout/LinedList"/>
    <dgm:cxn modelId="{BDD4E843-5B33-4AD4-8A72-555180B7097E}" type="presOf" srcId="{538715E5-48A7-4921-B199-5E1BD66EF96D}" destId="{9E3C2992-8FF3-493E-9EC2-0BC2448D8FE0}" srcOrd="0" destOrd="0" presId="urn:microsoft.com/office/officeart/2008/layout/LinedList"/>
    <dgm:cxn modelId="{28C1C764-7075-4998-A40E-C1E38BA2C22B}" srcId="{538715E5-48A7-4921-B199-5E1BD66EF96D}" destId="{2661E09F-4DBF-4AB2-8236-8FC5579E84B9}" srcOrd="1" destOrd="0" parTransId="{E0958196-C27C-435A-9A39-689A11D3F3F2}" sibTransId="{197BF245-1EC0-42B2-AEC7-8ACDD9451497}"/>
    <dgm:cxn modelId="{287D238F-CC50-4940-A129-12774F0F9554}" type="presOf" srcId="{2661E09F-4DBF-4AB2-8236-8FC5579E84B9}" destId="{F155F589-E001-47B3-8D33-F7FFB4F0CC53}" srcOrd="0" destOrd="0" presId="urn:microsoft.com/office/officeart/2008/layout/LinedList"/>
    <dgm:cxn modelId="{FC69AFF4-D3FE-408D-A74D-0CFDC1F6EF56}" srcId="{538715E5-48A7-4921-B199-5E1BD66EF96D}" destId="{CC6DEBEB-4658-408D-90B5-3CA1FB7DF5DB}" srcOrd="0" destOrd="0" parTransId="{389C264C-0634-49C4-9454-6CF164A01916}" sibTransId="{0D58E945-5596-40A8-8641-EDAC69EFA7D0}"/>
    <dgm:cxn modelId="{3F4012BE-B18C-4088-BB9D-BAE98F852AAB}" type="presParOf" srcId="{9E3C2992-8FF3-493E-9EC2-0BC2448D8FE0}" destId="{BAE78450-AC80-4330-B48D-FFFCCE2525E3}" srcOrd="0" destOrd="0" presId="urn:microsoft.com/office/officeart/2008/layout/LinedList"/>
    <dgm:cxn modelId="{296ED994-E8B6-4213-829D-71131C574F20}" type="presParOf" srcId="{9E3C2992-8FF3-493E-9EC2-0BC2448D8FE0}" destId="{D2208CF3-6371-4D87-8BF1-B404A509E7A7}" srcOrd="1" destOrd="0" presId="urn:microsoft.com/office/officeart/2008/layout/LinedList"/>
    <dgm:cxn modelId="{66430E63-D925-481D-BFF8-CA375DDA7D58}" type="presParOf" srcId="{D2208CF3-6371-4D87-8BF1-B404A509E7A7}" destId="{6ED21059-F788-4BA0-AD3E-AC0A4692A5EE}" srcOrd="0" destOrd="0" presId="urn:microsoft.com/office/officeart/2008/layout/LinedList"/>
    <dgm:cxn modelId="{04119AA2-064B-4A5F-830C-348D80F1EE87}" type="presParOf" srcId="{D2208CF3-6371-4D87-8BF1-B404A509E7A7}" destId="{B6441EBA-638C-4B37-A7F6-789DFF0EE447}" srcOrd="1" destOrd="0" presId="urn:microsoft.com/office/officeart/2008/layout/LinedList"/>
    <dgm:cxn modelId="{F12F146B-4888-4746-9624-6B67DF6E3744}" type="presParOf" srcId="{9E3C2992-8FF3-493E-9EC2-0BC2448D8FE0}" destId="{89B66151-F5EA-4FDE-9FA3-2954CBD683C4}" srcOrd="2" destOrd="0" presId="urn:microsoft.com/office/officeart/2008/layout/LinedList"/>
    <dgm:cxn modelId="{10B8CFFC-FD84-4DFA-BF22-AAF6C8451A76}" type="presParOf" srcId="{9E3C2992-8FF3-493E-9EC2-0BC2448D8FE0}" destId="{4FFF29FD-B4DD-4A09-BAA7-14CC483DE6F6}" srcOrd="3" destOrd="0" presId="urn:microsoft.com/office/officeart/2008/layout/LinedList"/>
    <dgm:cxn modelId="{0BB45FF3-59E1-41D1-9D99-C54DF8460C3F}" type="presParOf" srcId="{4FFF29FD-B4DD-4A09-BAA7-14CC483DE6F6}" destId="{F155F589-E001-47B3-8D33-F7FFB4F0CC53}" srcOrd="0" destOrd="0" presId="urn:microsoft.com/office/officeart/2008/layout/LinedList"/>
    <dgm:cxn modelId="{7DCAC578-AF52-48FB-B45C-52D9CAE40B36}" type="presParOf" srcId="{4FFF29FD-B4DD-4A09-BAA7-14CC483DE6F6}" destId="{6CA2AE5C-B0DA-4C32-8261-2849943CFE7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E1E6EC-48D6-447A-B895-9B381080EF8A}"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4F73ED4F-724D-4676-8337-8378B5259D44}">
      <dgm:prSet/>
      <dgm:spPr/>
      <dgm:t>
        <a:bodyPr/>
        <a:lstStyle/>
        <a:p>
          <a:r>
            <a:rPr lang="en-US" strike="noStrike" baseline="0" dirty="0">
              <a:solidFill>
                <a:schemeClr val="tx1"/>
              </a:solidFill>
            </a:rPr>
            <a:t>a. Approval of Minutes for Regular Meeting September 21, 2020</a:t>
          </a:r>
        </a:p>
      </dgm:t>
    </dgm:pt>
    <dgm:pt modelId="{437237EB-8E4F-4240-80D4-AE3D0D0C39E8}" type="parTrans" cxnId="{491FF907-69AA-4BC2-97DD-53B63EE84049}">
      <dgm:prSet/>
      <dgm:spPr/>
      <dgm:t>
        <a:bodyPr/>
        <a:lstStyle/>
        <a:p>
          <a:endParaRPr lang="en-US" sz="1400"/>
        </a:p>
      </dgm:t>
    </dgm:pt>
    <dgm:pt modelId="{D9BF6B32-9935-434F-86AE-D793F636CD6C}" type="sibTrans" cxnId="{491FF907-69AA-4BC2-97DD-53B63EE84049}">
      <dgm:prSet/>
      <dgm:spPr/>
      <dgm:t>
        <a:bodyPr/>
        <a:lstStyle/>
        <a:p>
          <a:endParaRPr lang="en-US"/>
        </a:p>
      </dgm:t>
    </dgm:pt>
    <dgm:pt modelId="{9FD1883E-3C13-4EB6-AD94-9661A3CE4C1E}">
      <dgm:prSet/>
      <dgm:spPr/>
      <dgm:t>
        <a:bodyPr/>
        <a:lstStyle/>
        <a:p>
          <a:r>
            <a:rPr lang="en-US" dirty="0"/>
            <a:t>b. Accounts Payable for Sept/Oct 2020</a:t>
          </a:r>
        </a:p>
      </dgm:t>
    </dgm:pt>
    <dgm:pt modelId="{2352631D-A371-465B-ABCE-1E7CF52E5DD9}" type="parTrans" cxnId="{46BE9D64-8906-4AF1-A181-9BDDC66F77DF}">
      <dgm:prSet/>
      <dgm:spPr/>
      <dgm:t>
        <a:bodyPr/>
        <a:lstStyle/>
        <a:p>
          <a:endParaRPr lang="en-US"/>
        </a:p>
      </dgm:t>
    </dgm:pt>
    <dgm:pt modelId="{9C9B619C-7C2B-4F10-8C54-1E390841D15A}" type="sibTrans" cxnId="{46BE9D64-8906-4AF1-A181-9BDDC66F77DF}">
      <dgm:prSet/>
      <dgm:spPr/>
      <dgm:t>
        <a:bodyPr/>
        <a:lstStyle/>
        <a:p>
          <a:endParaRPr lang="en-US"/>
        </a:p>
      </dgm:t>
    </dgm:pt>
    <dgm:pt modelId="{EF3E3ADD-AA13-4973-9E47-148B9710C135}" type="pres">
      <dgm:prSet presAssocID="{86E1E6EC-48D6-447A-B895-9B381080EF8A}" presName="vert0" presStyleCnt="0">
        <dgm:presLayoutVars>
          <dgm:dir/>
          <dgm:animOne val="branch"/>
          <dgm:animLvl val="lvl"/>
        </dgm:presLayoutVars>
      </dgm:prSet>
      <dgm:spPr/>
    </dgm:pt>
    <dgm:pt modelId="{63145FD7-D4C1-469E-A252-E051F0230E34}" type="pres">
      <dgm:prSet presAssocID="{4F73ED4F-724D-4676-8337-8378B5259D44}" presName="thickLine" presStyleLbl="alignNode1" presStyleIdx="0" presStyleCnt="2"/>
      <dgm:spPr/>
    </dgm:pt>
    <dgm:pt modelId="{91DE641E-3284-458C-82C0-CF08802E91BC}" type="pres">
      <dgm:prSet presAssocID="{4F73ED4F-724D-4676-8337-8378B5259D44}" presName="horz1" presStyleCnt="0"/>
      <dgm:spPr/>
    </dgm:pt>
    <dgm:pt modelId="{978952BC-3178-4171-A95B-68A7D9731C9E}" type="pres">
      <dgm:prSet presAssocID="{4F73ED4F-724D-4676-8337-8378B5259D44}" presName="tx1" presStyleLbl="revTx" presStyleIdx="0" presStyleCnt="2"/>
      <dgm:spPr/>
    </dgm:pt>
    <dgm:pt modelId="{F8BDF924-E765-455D-A671-974AE96F1B39}" type="pres">
      <dgm:prSet presAssocID="{4F73ED4F-724D-4676-8337-8378B5259D44}" presName="vert1" presStyleCnt="0"/>
      <dgm:spPr/>
    </dgm:pt>
    <dgm:pt modelId="{E1F282B0-C8F0-4308-A52F-4A04DBF75A13}" type="pres">
      <dgm:prSet presAssocID="{9FD1883E-3C13-4EB6-AD94-9661A3CE4C1E}" presName="thickLine" presStyleLbl="alignNode1" presStyleIdx="1" presStyleCnt="2"/>
      <dgm:spPr/>
    </dgm:pt>
    <dgm:pt modelId="{7AC9F98D-B67A-430C-833E-29DDBBF08523}" type="pres">
      <dgm:prSet presAssocID="{9FD1883E-3C13-4EB6-AD94-9661A3CE4C1E}" presName="horz1" presStyleCnt="0"/>
      <dgm:spPr/>
    </dgm:pt>
    <dgm:pt modelId="{B840B9C7-D01B-43F7-B157-EF49D58B186D}" type="pres">
      <dgm:prSet presAssocID="{9FD1883E-3C13-4EB6-AD94-9661A3CE4C1E}" presName="tx1" presStyleLbl="revTx" presStyleIdx="1" presStyleCnt="2"/>
      <dgm:spPr/>
    </dgm:pt>
    <dgm:pt modelId="{2A60E8C6-9A79-4283-8C8B-F941C18B2FAA}" type="pres">
      <dgm:prSet presAssocID="{9FD1883E-3C13-4EB6-AD94-9661A3CE4C1E}" presName="vert1" presStyleCnt="0"/>
      <dgm:spPr/>
    </dgm:pt>
  </dgm:ptLst>
  <dgm:cxnLst>
    <dgm:cxn modelId="{491FF907-69AA-4BC2-97DD-53B63EE84049}" srcId="{86E1E6EC-48D6-447A-B895-9B381080EF8A}" destId="{4F73ED4F-724D-4676-8337-8378B5259D44}" srcOrd="0" destOrd="0" parTransId="{437237EB-8E4F-4240-80D4-AE3D0D0C39E8}" sibTransId="{D9BF6B32-9935-434F-86AE-D793F636CD6C}"/>
    <dgm:cxn modelId="{FCB7912C-9DC4-4A3B-AF2C-C3D23B7311F4}" type="presOf" srcId="{86E1E6EC-48D6-447A-B895-9B381080EF8A}" destId="{EF3E3ADD-AA13-4973-9E47-148B9710C135}" srcOrd="0" destOrd="0" presId="urn:microsoft.com/office/officeart/2008/layout/LinedList"/>
    <dgm:cxn modelId="{46BE9D64-8906-4AF1-A181-9BDDC66F77DF}" srcId="{86E1E6EC-48D6-447A-B895-9B381080EF8A}" destId="{9FD1883E-3C13-4EB6-AD94-9661A3CE4C1E}" srcOrd="1" destOrd="0" parTransId="{2352631D-A371-465B-ABCE-1E7CF52E5DD9}" sibTransId="{9C9B619C-7C2B-4F10-8C54-1E390841D15A}"/>
    <dgm:cxn modelId="{24D1074F-612B-4494-8FFA-8C44648CAEC4}" type="presOf" srcId="{4F73ED4F-724D-4676-8337-8378B5259D44}" destId="{978952BC-3178-4171-A95B-68A7D9731C9E}" srcOrd="0" destOrd="0" presId="urn:microsoft.com/office/officeart/2008/layout/LinedList"/>
    <dgm:cxn modelId="{8F3DE2B8-8F2E-46B3-BFA2-1259C50CE096}" type="presOf" srcId="{9FD1883E-3C13-4EB6-AD94-9661A3CE4C1E}" destId="{B840B9C7-D01B-43F7-B157-EF49D58B186D}" srcOrd="0" destOrd="0" presId="urn:microsoft.com/office/officeart/2008/layout/LinedList"/>
    <dgm:cxn modelId="{7EC1FAEE-4628-4D27-803E-AC63617D65EF}" type="presParOf" srcId="{EF3E3ADD-AA13-4973-9E47-148B9710C135}" destId="{63145FD7-D4C1-469E-A252-E051F0230E34}" srcOrd="0" destOrd="0" presId="urn:microsoft.com/office/officeart/2008/layout/LinedList"/>
    <dgm:cxn modelId="{6001560F-4130-4D5A-BBE0-EE3F3455C425}" type="presParOf" srcId="{EF3E3ADD-AA13-4973-9E47-148B9710C135}" destId="{91DE641E-3284-458C-82C0-CF08802E91BC}" srcOrd="1" destOrd="0" presId="urn:microsoft.com/office/officeart/2008/layout/LinedList"/>
    <dgm:cxn modelId="{501B1BF8-9527-454F-A3BF-F055E6D9C198}" type="presParOf" srcId="{91DE641E-3284-458C-82C0-CF08802E91BC}" destId="{978952BC-3178-4171-A95B-68A7D9731C9E}" srcOrd="0" destOrd="0" presId="urn:microsoft.com/office/officeart/2008/layout/LinedList"/>
    <dgm:cxn modelId="{F75889D0-AD8E-4D71-AB2B-3EA89FF14DB0}" type="presParOf" srcId="{91DE641E-3284-458C-82C0-CF08802E91BC}" destId="{F8BDF924-E765-455D-A671-974AE96F1B39}" srcOrd="1" destOrd="0" presId="urn:microsoft.com/office/officeart/2008/layout/LinedList"/>
    <dgm:cxn modelId="{039BEEC8-1E9B-40C5-A94D-FD28C1AF8D02}" type="presParOf" srcId="{EF3E3ADD-AA13-4973-9E47-148B9710C135}" destId="{E1F282B0-C8F0-4308-A52F-4A04DBF75A13}" srcOrd="2" destOrd="0" presId="urn:microsoft.com/office/officeart/2008/layout/LinedList"/>
    <dgm:cxn modelId="{1CCB8EC3-A986-4CE9-A01E-FC6886543C39}" type="presParOf" srcId="{EF3E3ADD-AA13-4973-9E47-148B9710C135}" destId="{7AC9F98D-B67A-430C-833E-29DDBBF08523}" srcOrd="3" destOrd="0" presId="urn:microsoft.com/office/officeart/2008/layout/LinedList"/>
    <dgm:cxn modelId="{54394DCB-C172-436E-8B8E-21E77EC6691E}" type="presParOf" srcId="{7AC9F98D-B67A-430C-833E-29DDBBF08523}" destId="{B840B9C7-D01B-43F7-B157-EF49D58B186D}" srcOrd="0" destOrd="0" presId="urn:microsoft.com/office/officeart/2008/layout/LinedList"/>
    <dgm:cxn modelId="{0E3F4AD5-9FE9-4250-8280-FB5A94D48C54}" type="presParOf" srcId="{7AC9F98D-B67A-430C-833E-29DDBBF08523}" destId="{2A60E8C6-9A79-4283-8C8B-F941C18B2FA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0C74BA-AD1A-4D92-BA61-E006A9155E0A}" type="doc">
      <dgm:prSet loTypeId="urn:microsoft.com/office/officeart/2018/2/layout/IconVerticalSolidList" loCatId="icon" qsTypeId="urn:microsoft.com/office/officeart/2005/8/quickstyle/simple1" qsCatId="simple" csTypeId="urn:microsoft.com/office/officeart/2018/5/colors/Iconchunking_neutralicontext_colorful2" csCatId="colorful" phldr="1"/>
      <dgm:spPr/>
      <dgm:t>
        <a:bodyPr/>
        <a:lstStyle/>
        <a:p>
          <a:endParaRPr lang="en-US"/>
        </a:p>
      </dgm:t>
    </dgm:pt>
    <dgm:pt modelId="{881C6B2B-865F-4D8E-A96E-1C40BD051DC9}">
      <dgm:prSet/>
      <dgm:spPr/>
      <dgm:t>
        <a:bodyPr/>
        <a:lstStyle/>
        <a:p>
          <a:pPr>
            <a:lnSpc>
              <a:spcPct val="100000"/>
            </a:lnSpc>
          </a:pPr>
          <a:r>
            <a:rPr lang="en-US" dirty="0"/>
            <a:t>General Manager Raul Barraza, Jr.</a:t>
          </a:r>
        </a:p>
      </dgm:t>
    </dgm:pt>
    <dgm:pt modelId="{AAD4BD87-F289-421C-9BE1-2CB2947A4257}" type="parTrans" cxnId="{41AA7AD0-8256-418C-A92D-540B8DB9567A}">
      <dgm:prSet/>
      <dgm:spPr/>
      <dgm:t>
        <a:bodyPr/>
        <a:lstStyle/>
        <a:p>
          <a:endParaRPr lang="en-US"/>
        </a:p>
      </dgm:t>
    </dgm:pt>
    <dgm:pt modelId="{A6709875-9B3E-4E4E-A19F-98A1F282E75F}" type="sibTrans" cxnId="{41AA7AD0-8256-418C-A92D-540B8DB9567A}">
      <dgm:prSet/>
      <dgm:spPr/>
      <dgm:t>
        <a:bodyPr/>
        <a:lstStyle/>
        <a:p>
          <a:endParaRPr lang="en-US"/>
        </a:p>
      </dgm:t>
    </dgm:pt>
    <dgm:pt modelId="{156C0A59-323E-493C-BA48-23722C849F34}">
      <dgm:prSet/>
      <dgm:spPr/>
      <dgm:t>
        <a:bodyPr/>
        <a:lstStyle/>
        <a:p>
          <a:pPr>
            <a:lnSpc>
              <a:spcPct val="100000"/>
            </a:lnSpc>
          </a:pPr>
          <a:r>
            <a:rPr lang="en-US" dirty="0"/>
            <a:t>Legal Counsel Alan J. Peake</a:t>
          </a:r>
        </a:p>
      </dgm:t>
    </dgm:pt>
    <dgm:pt modelId="{B3B2C2AF-9AA8-4003-8913-37B0E7A1D6BA}" type="parTrans" cxnId="{85B35972-0036-4A48-85DE-CE9D195B6537}">
      <dgm:prSet/>
      <dgm:spPr/>
      <dgm:t>
        <a:bodyPr/>
        <a:lstStyle/>
        <a:p>
          <a:endParaRPr lang="en-US"/>
        </a:p>
      </dgm:t>
    </dgm:pt>
    <dgm:pt modelId="{72EBD7BF-52EC-4EE5-A9BE-0809D7EE62A4}" type="sibTrans" cxnId="{85B35972-0036-4A48-85DE-CE9D195B6537}">
      <dgm:prSet/>
      <dgm:spPr/>
      <dgm:t>
        <a:bodyPr/>
        <a:lstStyle/>
        <a:p>
          <a:endParaRPr lang="en-US"/>
        </a:p>
      </dgm:t>
    </dgm:pt>
    <dgm:pt modelId="{65A37FFF-1A64-4F76-BD5F-E1AE932EF993}">
      <dgm:prSet/>
      <dgm:spPr/>
      <dgm:t>
        <a:bodyPr/>
        <a:lstStyle/>
        <a:p>
          <a:pPr>
            <a:lnSpc>
              <a:spcPct val="100000"/>
            </a:lnSpc>
          </a:pPr>
          <a:r>
            <a:rPr lang="en-US" dirty="0"/>
            <a:t>District Engineer Dee Jaspar</a:t>
          </a:r>
        </a:p>
      </dgm:t>
    </dgm:pt>
    <dgm:pt modelId="{91D81629-E383-4DB4-931C-8B7C68B120A3}" type="parTrans" cxnId="{10139B7F-AEDB-4715-839A-931E22F25A3B}">
      <dgm:prSet/>
      <dgm:spPr/>
      <dgm:t>
        <a:bodyPr/>
        <a:lstStyle/>
        <a:p>
          <a:endParaRPr lang="en-US"/>
        </a:p>
      </dgm:t>
    </dgm:pt>
    <dgm:pt modelId="{61F9DE26-C4FF-43D3-87EB-5430BA9A93B6}" type="sibTrans" cxnId="{10139B7F-AEDB-4715-839A-931E22F25A3B}">
      <dgm:prSet/>
      <dgm:spPr/>
      <dgm:t>
        <a:bodyPr/>
        <a:lstStyle/>
        <a:p>
          <a:endParaRPr lang="en-US"/>
        </a:p>
      </dgm:t>
    </dgm:pt>
    <dgm:pt modelId="{2C133359-D43F-4D16-BDF6-89F26572AC3D}" type="pres">
      <dgm:prSet presAssocID="{3D0C74BA-AD1A-4D92-BA61-E006A9155E0A}" presName="root" presStyleCnt="0">
        <dgm:presLayoutVars>
          <dgm:dir/>
          <dgm:resizeHandles val="exact"/>
        </dgm:presLayoutVars>
      </dgm:prSet>
      <dgm:spPr/>
    </dgm:pt>
    <dgm:pt modelId="{C2982D7B-507C-42DD-A656-522B37703F95}" type="pres">
      <dgm:prSet presAssocID="{881C6B2B-865F-4D8E-A96E-1C40BD051DC9}" presName="compNode" presStyleCnt="0"/>
      <dgm:spPr/>
    </dgm:pt>
    <dgm:pt modelId="{17A3FE5A-201F-4AA2-BD3E-11F9EB8C02A6}" type="pres">
      <dgm:prSet presAssocID="{881C6B2B-865F-4D8E-A96E-1C40BD051DC9}" presName="bgRect" presStyleLbl="bgShp" presStyleIdx="0" presStyleCnt="3"/>
      <dgm:spPr/>
    </dgm:pt>
    <dgm:pt modelId="{BE62B9C9-76AE-48FF-8207-07E6D55B6D45}" type="pres">
      <dgm:prSet presAssocID="{881C6B2B-865F-4D8E-A96E-1C40BD051DC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a:ext>
      </dgm:extLst>
    </dgm:pt>
    <dgm:pt modelId="{5999AAF7-9966-4995-A09C-FB50F90ABAA5}" type="pres">
      <dgm:prSet presAssocID="{881C6B2B-865F-4D8E-A96E-1C40BD051DC9}" presName="spaceRect" presStyleCnt="0"/>
      <dgm:spPr/>
    </dgm:pt>
    <dgm:pt modelId="{D80BA256-1FAB-4086-B678-12C3E5A017CF}" type="pres">
      <dgm:prSet presAssocID="{881C6B2B-865F-4D8E-A96E-1C40BD051DC9}" presName="parTx" presStyleLbl="revTx" presStyleIdx="0" presStyleCnt="3">
        <dgm:presLayoutVars>
          <dgm:chMax val="0"/>
          <dgm:chPref val="0"/>
        </dgm:presLayoutVars>
      </dgm:prSet>
      <dgm:spPr/>
    </dgm:pt>
    <dgm:pt modelId="{332D0876-C550-42B4-A9D4-243D12CCC748}" type="pres">
      <dgm:prSet presAssocID="{A6709875-9B3E-4E4E-A19F-98A1F282E75F}" presName="sibTrans" presStyleCnt="0"/>
      <dgm:spPr/>
    </dgm:pt>
    <dgm:pt modelId="{D9BCD224-8245-4C7D-BB36-E678EA941B0C}" type="pres">
      <dgm:prSet presAssocID="{156C0A59-323E-493C-BA48-23722C849F34}" presName="compNode" presStyleCnt="0"/>
      <dgm:spPr/>
    </dgm:pt>
    <dgm:pt modelId="{0365F4DC-7C56-4BD9-856B-C17E775A8FB3}" type="pres">
      <dgm:prSet presAssocID="{156C0A59-323E-493C-BA48-23722C849F34}" presName="bgRect" presStyleLbl="bgShp" presStyleIdx="1" presStyleCnt="3"/>
      <dgm:spPr/>
    </dgm:pt>
    <dgm:pt modelId="{519AE7BB-91AB-4C9C-B1BB-88F9B61BBBBE}" type="pres">
      <dgm:prSet presAssocID="{156C0A59-323E-493C-BA48-23722C849F3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ales of Justice"/>
        </a:ext>
      </dgm:extLst>
    </dgm:pt>
    <dgm:pt modelId="{23B5D5AA-0398-439C-8450-23DF2D5E478F}" type="pres">
      <dgm:prSet presAssocID="{156C0A59-323E-493C-BA48-23722C849F34}" presName="spaceRect" presStyleCnt="0"/>
      <dgm:spPr/>
    </dgm:pt>
    <dgm:pt modelId="{A27FF5BF-DFDE-4D6E-810E-EB34BEEAD9D4}" type="pres">
      <dgm:prSet presAssocID="{156C0A59-323E-493C-BA48-23722C849F34}" presName="parTx" presStyleLbl="revTx" presStyleIdx="1" presStyleCnt="3">
        <dgm:presLayoutVars>
          <dgm:chMax val="0"/>
          <dgm:chPref val="0"/>
        </dgm:presLayoutVars>
      </dgm:prSet>
      <dgm:spPr/>
    </dgm:pt>
    <dgm:pt modelId="{13055146-BC23-4070-92D2-9719E3C7985B}" type="pres">
      <dgm:prSet presAssocID="{72EBD7BF-52EC-4EE5-A9BE-0809D7EE62A4}" presName="sibTrans" presStyleCnt="0"/>
      <dgm:spPr/>
    </dgm:pt>
    <dgm:pt modelId="{FCE9F672-177F-457A-9BFF-B5411DC08742}" type="pres">
      <dgm:prSet presAssocID="{65A37FFF-1A64-4F76-BD5F-E1AE932EF993}" presName="compNode" presStyleCnt="0"/>
      <dgm:spPr/>
    </dgm:pt>
    <dgm:pt modelId="{19F65178-169B-451A-8BC1-32105F4AD841}" type="pres">
      <dgm:prSet presAssocID="{65A37FFF-1A64-4F76-BD5F-E1AE932EF993}" presName="bgRect" presStyleLbl="bgShp" presStyleIdx="2" presStyleCnt="3"/>
      <dgm:spPr/>
    </dgm:pt>
    <dgm:pt modelId="{84844F21-DBF5-4538-AAC0-E21266D7406F}" type="pres">
      <dgm:prSet presAssocID="{65A37FFF-1A64-4F76-BD5F-E1AE932EF99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rrow: U-turn"/>
        </a:ext>
      </dgm:extLst>
    </dgm:pt>
    <dgm:pt modelId="{624C6F45-F731-40F1-A3A1-E3946266EB73}" type="pres">
      <dgm:prSet presAssocID="{65A37FFF-1A64-4F76-BD5F-E1AE932EF993}" presName="spaceRect" presStyleCnt="0"/>
      <dgm:spPr/>
    </dgm:pt>
    <dgm:pt modelId="{D7995039-8BE9-46F1-A37F-36448AD67348}" type="pres">
      <dgm:prSet presAssocID="{65A37FFF-1A64-4F76-BD5F-E1AE932EF993}" presName="parTx" presStyleLbl="revTx" presStyleIdx="2" presStyleCnt="3">
        <dgm:presLayoutVars>
          <dgm:chMax val="0"/>
          <dgm:chPref val="0"/>
        </dgm:presLayoutVars>
      </dgm:prSet>
      <dgm:spPr/>
    </dgm:pt>
  </dgm:ptLst>
  <dgm:cxnLst>
    <dgm:cxn modelId="{18BDEA6A-4484-4AFE-988F-BDC37DC5625A}" type="presOf" srcId="{881C6B2B-865F-4D8E-A96E-1C40BD051DC9}" destId="{D80BA256-1FAB-4086-B678-12C3E5A017CF}" srcOrd="0" destOrd="0" presId="urn:microsoft.com/office/officeart/2018/2/layout/IconVerticalSolidList"/>
    <dgm:cxn modelId="{85B35972-0036-4A48-85DE-CE9D195B6537}" srcId="{3D0C74BA-AD1A-4D92-BA61-E006A9155E0A}" destId="{156C0A59-323E-493C-BA48-23722C849F34}" srcOrd="1" destOrd="0" parTransId="{B3B2C2AF-9AA8-4003-8913-37B0E7A1D6BA}" sibTransId="{72EBD7BF-52EC-4EE5-A9BE-0809D7EE62A4}"/>
    <dgm:cxn modelId="{751BF377-69AD-4482-BE1B-2C8BFD89E52F}" type="presOf" srcId="{3D0C74BA-AD1A-4D92-BA61-E006A9155E0A}" destId="{2C133359-D43F-4D16-BDF6-89F26572AC3D}" srcOrd="0" destOrd="0" presId="urn:microsoft.com/office/officeart/2018/2/layout/IconVerticalSolidList"/>
    <dgm:cxn modelId="{10139B7F-AEDB-4715-839A-931E22F25A3B}" srcId="{3D0C74BA-AD1A-4D92-BA61-E006A9155E0A}" destId="{65A37FFF-1A64-4F76-BD5F-E1AE932EF993}" srcOrd="2" destOrd="0" parTransId="{91D81629-E383-4DB4-931C-8B7C68B120A3}" sibTransId="{61F9DE26-C4FF-43D3-87EB-5430BA9A93B6}"/>
    <dgm:cxn modelId="{4923AA7F-6D26-4F8D-BFF7-684F4B916986}" type="presOf" srcId="{65A37FFF-1A64-4F76-BD5F-E1AE932EF993}" destId="{D7995039-8BE9-46F1-A37F-36448AD67348}" srcOrd="0" destOrd="0" presId="urn:microsoft.com/office/officeart/2018/2/layout/IconVerticalSolidList"/>
    <dgm:cxn modelId="{41AA7AD0-8256-418C-A92D-540B8DB9567A}" srcId="{3D0C74BA-AD1A-4D92-BA61-E006A9155E0A}" destId="{881C6B2B-865F-4D8E-A96E-1C40BD051DC9}" srcOrd="0" destOrd="0" parTransId="{AAD4BD87-F289-421C-9BE1-2CB2947A4257}" sibTransId="{A6709875-9B3E-4E4E-A19F-98A1F282E75F}"/>
    <dgm:cxn modelId="{80F9D7EB-46D3-49AF-9127-EA05887674B7}" type="presOf" srcId="{156C0A59-323E-493C-BA48-23722C849F34}" destId="{A27FF5BF-DFDE-4D6E-810E-EB34BEEAD9D4}" srcOrd="0" destOrd="0" presId="urn:microsoft.com/office/officeart/2018/2/layout/IconVerticalSolidList"/>
    <dgm:cxn modelId="{E2545EA7-9056-41D6-8842-39B1B5B519C6}" type="presParOf" srcId="{2C133359-D43F-4D16-BDF6-89F26572AC3D}" destId="{C2982D7B-507C-42DD-A656-522B37703F95}" srcOrd="0" destOrd="0" presId="urn:microsoft.com/office/officeart/2018/2/layout/IconVerticalSolidList"/>
    <dgm:cxn modelId="{203E59AD-7FC5-4235-9104-E6ED385589DA}" type="presParOf" srcId="{C2982D7B-507C-42DD-A656-522B37703F95}" destId="{17A3FE5A-201F-4AA2-BD3E-11F9EB8C02A6}" srcOrd="0" destOrd="0" presId="urn:microsoft.com/office/officeart/2018/2/layout/IconVerticalSolidList"/>
    <dgm:cxn modelId="{DE1027DA-BE79-43E7-8EA2-74D82A78E733}" type="presParOf" srcId="{C2982D7B-507C-42DD-A656-522B37703F95}" destId="{BE62B9C9-76AE-48FF-8207-07E6D55B6D45}" srcOrd="1" destOrd="0" presId="urn:microsoft.com/office/officeart/2018/2/layout/IconVerticalSolidList"/>
    <dgm:cxn modelId="{03AC27B0-B66B-4BD1-AC98-11326F2370F6}" type="presParOf" srcId="{C2982D7B-507C-42DD-A656-522B37703F95}" destId="{5999AAF7-9966-4995-A09C-FB50F90ABAA5}" srcOrd="2" destOrd="0" presId="urn:microsoft.com/office/officeart/2018/2/layout/IconVerticalSolidList"/>
    <dgm:cxn modelId="{0195E56A-32AC-4B07-B839-9B667B9B87D9}" type="presParOf" srcId="{C2982D7B-507C-42DD-A656-522B37703F95}" destId="{D80BA256-1FAB-4086-B678-12C3E5A017CF}" srcOrd="3" destOrd="0" presId="urn:microsoft.com/office/officeart/2018/2/layout/IconVerticalSolidList"/>
    <dgm:cxn modelId="{B40A157A-ABE4-4650-A742-10EDA8037C42}" type="presParOf" srcId="{2C133359-D43F-4D16-BDF6-89F26572AC3D}" destId="{332D0876-C550-42B4-A9D4-243D12CCC748}" srcOrd="1" destOrd="0" presId="urn:microsoft.com/office/officeart/2018/2/layout/IconVerticalSolidList"/>
    <dgm:cxn modelId="{3FA7CC15-38A0-4A54-8881-AC3DC89FCA25}" type="presParOf" srcId="{2C133359-D43F-4D16-BDF6-89F26572AC3D}" destId="{D9BCD224-8245-4C7D-BB36-E678EA941B0C}" srcOrd="2" destOrd="0" presId="urn:microsoft.com/office/officeart/2018/2/layout/IconVerticalSolidList"/>
    <dgm:cxn modelId="{30860169-95BD-4C9A-95BA-9EC8739FDDFE}" type="presParOf" srcId="{D9BCD224-8245-4C7D-BB36-E678EA941B0C}" destId="{0365F4DC-7C56-4BD9-856B-C17E775A8FB3}" srcOrd="0" destOrd="0" presId="urn:microsoft.com/office/officeart/2018/2/layout/IconVerticalSolidList"/>
    <dgm:cxn modelId="{8B446963-29DA-4265-AAC8-802F1B9AB2BF}" type="presParOf" srcId="{D9BCD224-8245-4C7D-BB36-E678EA941B0C}" destId="{519AE7BB-91AB-4C9C-B1BB-88F9B61BBBBE}" srcOrd="1" destOrd="0" presId="urn:microsoft.com/office/officeart/2018/2/layout/IconVerticalSolidList"/>
    <dgm:cxn modelId="{F5A05E86-BFFC-423F-B0C0-065391FCF6E0}" type="presParOf" srcId="{D9BCD224-8245-4C7D-BB36-E678EA941B0C}" destId="{23B5D5AA-0398-439C-8450-23DF2D5E478F}" srcOrd="2" destOrd="0" presId="urn:microsoft.com/office/officeart/2018/2/layout/IconVerticalSolidList"/>
    <dgm:cxn modelId="{063A99E9-6665-415B-B575-45E73FBBC0FF}" type="presParOf" srcId="{D9BCD224-8245-4C7D-BB36-E678EA941B0C}" destId="{A27FF5BF-DFDE-4D6E-810E-EB34BEEAD9D4}" srcOrd="3" destOrd="0" presId="urn:microsoft.com/office/officeart/2018/2/layout/IconVerticalSolidList"/>
    <dgm:cxn modelId="{AA5B669A-EEBD-46CA-A0B3-875988F1069A}" type="presParOf" srcId="{2C133359-D43F-4D16-BDF6-89F26572AC3D}" destId="{13055146-BC23-4070-92D2-9719E3C7985B}" srcOrd="3" destOrd="0" presId="urn:microsoft.com/office/officeart/2018/2/layout/IconVerticalSolidList"/>
    <dgm:cxn modelId="{2FE75820-3BDF-4C3F-A955-F2338ADC9744}" type="presParOf" srcId="{2C133359-D43F-4D16-BDF6-89F26572AC3D}" destId="{FCE9F672-177F-457A-9BFF-B5411DC08742}" srcOrd="4" destOrd="0" presId="urn:microsoft.com/office/officeart/2018/2/layout/IconVerticalSolidList"/>
    <dgm:cxn modelId="{DEC23386-6331-4069-BB67-804029C6F4D9}" type="presParOf" srcId="{FCE9F672-177F-457A-9BFF-B5411DC08742}" destId="{19F65178-169B-451A-8BC1-32105F4AD841}" srcOrd="0" destOrd="0" presId="urn:microsoft.com/office/officeart/2018/2/layout/IconVerticalSolidList"/>
    <dgm:cxn modelId="{3606FD32-4A06-47BE-A51C-C93FBAC33E69}" type="presParOf" srcId="{FCE9F672-177F-457A-9BFF-B5411DC08742}" destId="{84844F21-DBF5-4538-AAC0-E21266D7406F}" srcOrd="1" destOrd="0" presId="urn:microsoft.com/office/officeart/2018/2/layout/IconVerticalSolidList"/>
    <dgm:cxn modelId="{EBE0C9AE-19C1-4E1B-B299-A61E2816FCBE}" type="presParOf" srcId="{FCE9F672-177F-457A-9BFF-B5411DC08742}" destId="{624C6F45-F731-40F1-A3A1-E3946266EB73}" srcOrd="2" destOrd="0" presId="urn:microsoft.com/office/officeart/2018/2/layout/IconVerticalSolidList"/>
    <dgm:cxn modelId="{05C5F8BD-E7F8-44BA-8862-7F6D331415F7}" type="presParOf" srcId="{FCE9F672-177F-457A-9BFF-B5411DC08742}" destId="{D7995039-8BE9-46F1-A37F-36448AD6734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4B312D-DED4-4BA6-8146-9AE2A956C8A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243EE1FC-2510-44B9-BB5D-F2A5DC5EEDA2}">
      <dgm:prSet/>
      <dgm:spPr/>
      <dgm:t>
        <a:bodyPr/>
        <a:lstStyle/>
        <a:p>
          <a:r>
            <a:rPr lang="en-US" dirty="0"/>
            <a:t>Board Director Rodriguez</a:t>
          </a:r>
        </a:p>
      </dgm:t>
    </dgm:pt>
    <dgm:pt modelId="{A9DF5B42-E437-46C3-9A41-BFF516A70FC3}" type="parTrans" cxnId="{5A3A241B-53ED-48F8-B54F-A428DFB7F8D4}">
      <dgm:prSet/>
      <dgm:spPr/>
      <dgm:t>
        <a:bodyPr/>
        <a:lstStyle/>
        <a:p>
          <a:endParaRPr lang="en-US" sz="3200"/>
        </a:p>
      </dgm:t>
    </dgm:pt>
    <dgm:pt modelId="{A930B3C4-0183-4966-A1C9-65AE41E23087}" type="sibTrans" cxnId="{5A3A241B-53ED-48F8-B54F-A428DFB7F8D4}">
      <dgm:prSet phldrT="1"/>
      <dgm:spPr/>
      <dgm:t>
        <a:bodyPr/>
        <a:lstStyle/>
        <a:p>
          <a:endParaRPr lang="en-US"/>
        </a:p>
      </dgm:t>
    </dgm:pt>
    <dgm:pt modelId="{B8EB2257-88F2-47FE-A828-D2CB4FCFC7FB}">
      <dgm:prSet/>
      <dgm:spPr/>
      <dgm:t>
        <a:bodyPr/>
        <a:lstStyle/>
        <a:p>
          <a:r>
            <a:rPr lang="en-US" dirty="0"/>
            <a:t>Board Director Reyna</a:t>
          </a:r>
        </a:p>
      </dgm:t>
    </dgm:pt>
    <dgm:pt modelId="{1A95F5A2-FC49-44F8-BE6A-8920E0E9D108}" type="parTrans" cxnId="{E9218682-9920-40AA-9B04-F1A51EB17432}">
      <dgm:prSet/>
      <dgm:spPr/>
      <dgm:t>
        <a:bodyPr/>
        <a:lstStyle/>
        <a:p>
          <a:endParaRPr lang="en-US" sz="3200"/>
        </a:p>
      </dgm:t>
    </dgm:pt>
    <dgm:pt modelId="{5A6D1907-EB64-40E6-9B93-A047BB88CC0D}" type="sibTrans" cxnId="{E9218682-9920-40AA-9B04-F1A51EB17432}">
      <dgm:prSet phldrT="2"/>
      <dgm:spPr/>
      <dgm:t>
        <a:bodyPr/>
        <a:lstStyle/>
        <a:p>
          <a:endParaRPr lang="en-US"/>
        </a:p>
      </dgm:t>
    </dgm:pt>
    <dgm:pt modelId="{C8743376-7964-481D-B0E5-DF7431D0ADA0}">
      <dgm:prSet/>
      <dgm:spPr/>
      <dgm:t>
        <a:bodyPr/>
        <a:lstStyle/>
        <a:p>
          <a:r>
            <a:rPr lang="en-US" dirty="0"/>
            <a:t>Board Director Moran</a:t>
          </a:r>
        </a:p>
      </dgm:t>
    </dgm:pt>
    <dgm:pt modelId="{0E2E3CCD-5666-4AC9-9DBF-C807A86570EF}" type="parTrans" cxnId="{CB0DBCD9-3E1B-4D5D-A15C-EAAA285258F4}">
      <dgm:prSet/>
      <dgm:spPr/>
      <dgm:t>
        <a:bodyPr/>
        <a:lstStyle/>
        <a:p>
          <a:endParaRPr lang="en-US" sz="3200"/>
        </a:p>
      </dgm:t>
    </dgm:pt>
    <dgm:pt modelId="{53B16B01-A06F-4311-8C64-CD271BE3A0C2}" type="sibTrans" cxnId="{CB0DBCD9-3E1B-4D5D-A15C-EAAA285258F4}">
      <dgm:prSet phldrT="3"/>
      <dgm:spPr/>
      <dgm:t>
        <a:bodyPr/>
        <a:lstStyle/>
        <a:p>
          <a:endParaRPr lang="en-US"/>
        </a:p>
      </dgm:t>
    </dgm:pt>
    <dgm:pt modelId="{C3CEF613-740A-4B88-A500-841CD62F315C}">
      <dgm:prSet/>
      <dgm:spPr/>
      <dgm:t>
        <a:bodyPr/>
        <a:lstStyle/>
        <a:p>
          <a:r>
            <a:rPr lang="en-US" dirty="0"/>
            <a:t>Board Director Alvarez</a:t>
          </a:r>
        </a:p>
      </dgm:t>
    </dgm:pt>
    <dgm:pt modelId="{E06C06AC-E645-474A-B622-AF567CD10CAD}" type="parTrans" cxnId="{AEE85EF9-874D-4768-8F51-9D6CBE2CBB30}">
      <dgm:prSet/>
      <dgm:spPr/>
      <dgm:t>
        <a:bodyPr/>
        <a:lstStyle/>
        <a:p>
          <a:endParaRPr lang="en-US" sz="3200"/>
        </a:p>
      </dgm:t>
    </dgm:pt>
    <dgm:pt modelId="{D37BAACA-730D-4854-B9D5-3499B3B0F6BA}" type="sibTrans" cxnId="{AEE85EF9-874D-4768-8F51-9D6CBE2CBB30}">
      <dgm:prSet phldrT="4"/>
      <dgm:spPr/>
      <dgm:t>
        <a:bodyPr/>
        <a:lstStyle/>
        <a:p>
          <a:endParaRPr lang="en-US"/>
        </a:p>
      </dgm:t>
    </dgm:pt>
    <dgm:pt modelId="{43C15AE1-C7E1-4CEB-823D-2415AB1A55ED}">
      <dgm:prSet/>
      <dgm:spPr/>
      <dgm:t>
        <a:bodyPr/>
        <a:lstStyle/>
        <a:p>
          <a:r>
            <a:rPr lang="en-US" dirty="0"/>
            <a:t>Board Director Gallardo</a:t>
          </a:r>
        </a:p>
      </dgm:t>
    </dgm:pt>
    <dgm:pt modelId="{96F336B7-2238-4BEF-8C72-32089953E997}" type="parTrans" cxnId="{3E65FE40-75AD-494C-801B-8CB08FCD9E1F}">
      <dgm:prSet/>
      <dgm:spPr/>
      <dgm:t>
        <a:bodyPr/>
        <a:lstStyle/>
        <a:p>
          <a:endParaRPr lang="en-US" sz="3200"/>
        </a:p>
      </dgm:t>
    </dgm:pt>
    <dgm:pt modelId="{6B64D583-3537-49F0-A96A-BD3E5EE81405}" type="sibTrans" cxnId="{3E65FE40-75AD-494C-801B-8CB08FCD9E1F}">
      <dgm:prSet phldrT="5"/>
      <dgm:spPr/>
      <dgm:t>
        <a:bodyPr/>
        <a:lstStyle/>
        <a:p>
          <a:endParaRPr lang="en-US"/>
        </a:p>
      </dgm:t>
    </dgm:pt>
    <dgm:pt modelId="{4A3B278C-C21A-4052-970C-4822386EE187}" type="pres">
      <dgm:prSet presAssocID="{AA4B312D-DED4-4BA6-8146-9AE2A956C8A5}" presName="linear" presStyleCnt="0">
        <dgm:presLayoutVars>
          <dgm:animLvl val="lvl"/>
          <dgm:resizeHandles val="exact"/>
        </dgm:presLayoutVars>
      </dgm:prSet>
      <dgm:spPr/>
    </dgm:pt>
    <dgm:pt modelId="{90F32B89-34C6-47A0-8C3D-F45F0D547A94}" type="pres">
      <dgm:prSet presAssocID="{243EE1FC-2510-44B9-BB5D-F2A5DC5EEDA2}" presName="parentText" presStyleLbl="node1" presStyleIdx="0" presStyleCnt="5">
        <dgm:presLayoutVars>
          <dgm:chMax val="0"/>
          <dgm:bulletEnabled val="1"/>
        </dgm:presLayoutVars>
      </dgm:prSet>
      <dgm:spPr/>
    </dgm:pt>
    <dgm:pt modelId="{8C01740C-F06F-45C0-ADDA-B7E205789871}" type="pres">
      <dgm:prSet presAssocID="{A930B3C4-0183-4966-A1C9-65AE41E23087}" presName="spacer" presStyleCnt="0"/>
      <dgm:spPr/>
    </dgm:pt>
    <dgm:pt modelId="{1DD2A18D-0378-4B28-A39E-11BC529B8F75}" type="pres">
      <dgm:prSet presAssocID="{B8EB2257-88F2-47FE-A828-D2CB4FCFC7FB}" presName="parentText" presStyleLbl="node1" presStyleIdx="1" presStyleCnt="5">
        <dgm:presLayoutVars>
          <dgm:chMax val="0"/>
          <dgm:bulletEnabled val="1"/>
        </dgm:presLayoutVars>
      </dgm:prSet>
      <dgm:spPr/>
    </dgm:pt>
    <dgm:pt modelId="{6B6AB2F5-53AA-4856-8522-3D24570A756D}" type="pres">
      <dgm:prSet presAssocID="{5A6D1907-EB64-40E6-9B93-A047BB88CC0D}" presName="spacer" presStyleCnt="0"/>
      <dgm:spPr/>
    </dgm:pt>
    <dgm:pt modelId="{2BF1C547-0DFE-46F0-8558-494F290C0AEE}" type="pres">
      <dgm:prSet presAssocID="{C8743376-7964-481D-B0E5-DF7431D0ADA0}" presName="parentText" presStyleLbl="node1" presStyleIdx="2" presStyleCnt="5">
        <dgm:presLayoutVars>
          <dgm:chMax val="0"/>
          <dgm:bulletEnabled val="1"/>
        </dgm:presLayoutVars>
      </dgm:prSet>
      <dgm:spPr/>
    </dgm:pt>
    <dgm:pt modelId="{55EB7E09-FEE2-45C4-B232-2AE0312C8BA2}" type="pres">
      <dgm:prSet presAssocID="{53B16B01-A06F-4311-8C64-CD271BE3A0C2}" presName="spacer" presStyleCnt="0"/>
      <dgm:spPr/>
    </dgm:pt>
    <dgm:pt modelId="{476D8A76-8750-4939-BEB0-0426A9376BF6}" type="pres">
      <dgm:prSet presAssocID="{C3CEF613-740A-4B88-A500-841CD62F315C}" presName="parentText" presStyleLbl="node1" presStyleIdx="3" presStyleCnt="5">
        <dgm:presLayoutVars>
          <dgm:chMax val="0"/>
          <dgm:bulletEnabled val="1"/>
        </dgm:presLayoutVars>
      </dgm:prSet>
      <dgm:spPr/>
    </dgm:pt>
    <dgm:pt modelId="{F6AA08E1-3DD3-40FC-B2E4-DCB41725335E}" type="pres">
      <dgm:prSet presAssocID="{D37BAACA-730D-4854-B9D5-3499B3B0F6BA}" presName="spacer" presStyleCnt="0"/>
      <dgm:spPr/>
    </dgm:pt>
    <dgm:pt modelId="{567F782C-0D4E-43F1-B8CA-E8400A4801F0}" type="pres">
      <dgm:prSet presAssocID="{43C15AE1-C7E1-4CEB-823D-2415AB1A55ED}" presName="parentText" presStyleLbl="node1" presStyleIdx="4" presStyleCnt="5">
        <dgm:presLayoutVars>
          <dgm:chMax val="0"/>
          <dgm:bulletEnabled val="1"/>
        </dgm:presLayoutVars>
      </dgm:prSet>
      <dgm:spPr/>
    </dgm:pt>
  </dgm:ptLst>
  <dgm:cxnLst>
    <dgm:cxn modelId="{5A3A241B-53ED-48F8-B54F-A428DFB7F8D4}" srcId="{AA4B312D-DED4-4BA6-8146-9AE2A956C8A5}" destId="{243EE1FC-2510-44B9-BB5D-F2A5DC5EEDA2}" srcOrd="0" destOrd="0" parTransId="{A9DF5B42-E437-46C3-9A41-BFF516A70FC3}" sibTransId="{A930B3C4-0183-4966-A1C9-65AE41E23087}"/>
    <dgm:cxn modelId="{FF34631D-F3ED-402A-8810-F1B6FB643F4F}" type="presOf" srcId="{43C15AE1-C7E1-4CEB-823D-2415AB1A55ED}" destId="{567F782C-0D4E-43F1-B8CA-E8400A4801F0}" srcOrd="0" destOrd="0" presId="urn:microsoft.com/office/officeart/2005/8/layout/vList2"/>
    <dgm:cxn modelId="{3E65FE40-75AD-494C-801B-8CB08FCD9E1F}" srcId="{AA4B312D-DED4-4BA6-8146-9AE2A956C8A5}" destId="{43C15AE1-C7E1-4CEB-823D-2415AB1A55ED}" srcOrd="4" destOrd="0" parTransId="{96F336B7-2238-4BEF-8C72-32089953E997}" sibTransId="{6B64D583-3537-49F0-A96A-BD3E5EE81405}"/>
    <dgm:cxn modelId="{DD440A5D-5AA9-45CC-828B-63982878E165}" type="presOf" srcId="{C8743376-7964-481D-B0E5-DF7431D0ADA0}" destId="{2BF1C547-0DFE-46F0-8558-494F290C0AEE}" srcOrd="0" destOrd="0" presId="urn:microsoft.com/office/officeart/2005/8/layout/vList2"/>
    <dgm:cxn modelId="{A98BD349-DA48-4947-B32D-61698A1B92B7}" type="presOf" srcId="{243EE1FC-2510-44B9-BB5D-F2A5DC5EEDA2}" destId="{90F32B89-34C6-47A0-8C3D-F45F0D547A94}" srcOrd="0" destOrd="0" presId="urn:microsoft.com/office/officeart/2005/8/layout/vList2"/>
    <dgm:cxn modelId="{E9218682-9920-40AA-9B04-F1A51EB17432}" srcId="{AA4B312D-DED4-4BA6-8146-9AE2A956C8A5}" destId="{B8EB2257-88F2-47FE-A828-D2CB4FCFC7FB}" srcOrd="1" destOrd="0" parTransId="{1A95F5A2-FC49-44F8-BE6A-8920E0E9D108}" sibTransId="{5A6D1907-EB64-40E6-9B93-A047BB88CC0D}"/>
    <dgm:cxn modelId="{06977F9E-5EAF-438C-AF3B-4506D2FDCE51}" type="presOf" srcId="{B8EB2257-88F2-47FE-A828-D2CB4FCFC7FB}" destId="{1DD2A18D-0378-4B28-A39E-11BC529B8F75}" srcOrd="0" destOrd="0" presId="urn:microsoft.com/office/officeart/2005/8/layout/vList2"/>
    <dgm:cxn modelId="{CB0DBCD9-3E1B-4D5D-A15C-EAAA285258F4}" srcId="{AA4B312D-DED4-4BA6-8146-9AE2A956C8A5}" destId="{C8743376-7964-481D-B0E5-DF7431D0ADA0}" srcOrd="2" destOrd="0" parTransId="{0E2E3CCD-5666-4AC9-9DBF-C807A86570EF}" sibTransId="{53B16B01-A06F-4311-8C64-CD271BE3A0C2}"/>
    <dgm:cxn modelId="{86D3CCDE-1BDC-4330-AF10-6D8830B78B87}" type="presOf" srcId="{C3CEF613-740A-4B88-A500-841CD62F315C}" destId="{476D8A76-8750-4939-BEB0-0426A9376BF6}" srcOrd="0" destOrd="0" presId="urn:microsoft.com/office/officeart/2005/8/layout/vList2"/>
    <dgm:cxn modelId="{374D17EA-D3DC-46D3-9A17-5B0BD971D42B}" type="presOf" srcId="{AA4B312D-DED4-4BA6-8146-9AE2A956C8A5}" destId="{4A3B278C-C21A-4052-970C-4822386EE187}" srcOrd="0" destOrd="0" presId="urn:microsoft.com/office/officeart/2005/8/layout/vList2"/>
    <dgm:cxn modelId="{AEE85EF9-874D-4768-8F51-9D6CBE2CBB30}" srcId="{AA4B312D-DED4-4BA6-8146-9AE2A956C8A5}" destId="{C3CEF613-740A-4B88-A500-841CD62F315C}" srcOrd="3" destOrd="0" parTransId="{E06C06AC-E645-474A-B622-AF567CD10CAD}" sibTransId="{D37BAACA-730D-4854-B9D5-3499B3B0F6BA}"/>
    <dgm:cxn modelId="{FB6DC5DE-8531-49CD-9C57-8401EA0898A9}" type="presParOf" srcId="{4A3B278C-C21A-4052-970C-4822386EE187}" destId="{90F32B89-34C6-47A0-8C3D-F45F0D547A94}" srcOrd="0" destOrd="0" presId="urn:microsoft.com/office/officeart/2005/8/layout/vList2"/>
    <dgm:cxn modelId="{195DB160-FCEC-46BF-878D-7C7AE4B01B90}" type="presParOf" srcId="{4A3B278C-C21A-4052-970C-4822386EE187}" destId="{8C01740C-F06F-45C0-ADDA-B7E205789871}" srcOrd="1" destOrd="0" presId="urn:microsoft.com/office/officeart/2005/8/layout/vList2"/>
    <dgm:cxn modelId="{8D00588A-2109-4ABF-8314-16B0B6DBBE46}" type="presParOf" srcId="{4A3B278C-C21A-4052-970C-4822386EE187}" destId="{1DD2A18D-0378-4B28-A39E-11BC529B8F75}" srcOrd="2" destOrd="0" presId="urn:microsoft.com/office/officeart/2005/8/layout/vList2"/>
    <dgm:cxn modelId="{B261DCA9-A498-465E-BFB8-AA5EE0FBD9C3}" type="presParOf" srcId="{4A3B278C-C21A-4052-970C-4822386EE187}" destId="{6B6AB2F5-53AA-4856-8522-3D24570A756D}" srcOrd="3" destOrd="0" presId="urn:microsoft.com/office/officeart/2005/8/layout/vList2"/>
    <dgm:cxn modelId="{85637446-D261-4532-94AE-8A80FD5CA2A8}" type="presParOf" srcId="{4A3B278C-C21A-4052-970C-4822386EE187}" destId="{2BF1C547-0DFE-46F0-8558-494F290C0AEE}" srcOrd="4" destOrd="0" presId="urn:microsoft.com/office/officeart/2005/8/layout/vList2"/>
    <dgm:cxn modelId="{57E1F21C-1FCC-49C1-B2B7-9B0815880507}" type="presParOf" srcId="{4A3B278C-C21A-4052-970C-4822386EE187}" destId="{55EB7E09-FEE2-45C4-B232-2AE0312C8BA2}" srcOrd="5" destOrd="0" presId="urn:microsoft.com/office/officeart/2005/8/layout/vList2"/>
    <dgm:cxn modelId="{45A9A094-A197-4AFE-AA6E-653DD5F08C35}" type="presParOf" srcId="{4A3B278C-C21A-4052-970C-4822386EE187}" destId="{476D8A76-8750-4939-BEB0-0426A9376BF6}" srcOrd="6" destOrd="0" presId="urn:microsoft.com/office/officeart/2005/8/layout/vList2"/>
    <dgm:cxn modelId="{4E3FC0DD-D1E2-417F-AE45-904B6C37EEEE}" type="presParOf" srcId="{4A3B278C-C21A-4052-970C-4822386EE187}" destId="{F6AA08E1-3DD3-40FC-B2E4-DCB41725335E}" srcOrd="7" destOrd="0" presId="urn:microsoft.com/office/officeart/2005/8/layout/vList2"/>
    <dgm:cxn modelId="{DFE1BD52-1356-4905-BCFF-79951AFFCA1D}" type="presParOf" srcId="{4A3B278C-C21A-4052-970C-4822386EE187}" destId="{567F782C-0D4E-43F1-B8CA-E8400A4801F0}"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E78450-AC80-4330-B48D-FFFCCE2525E3}">
      <dsp:nvSpPr>
        <dsp:cNvPr id="0" name=""/>
        <dsp:cNvSpPr/>
      </dsp:nvSpPr>
      <dsp:spPr>
        <a:xfrm>
          <a:off x="0" y="0"/>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D21059-F788-4BA0-AD3E-AC0A4692A5EE}">
      <dsp:nvSpPr>
        <dsp:cNvPr id="0" name=""/>
        <dsp:cNvSpPr/>
      </dsp:nvSpPr>
      <dsp:spPr>
        <a:xfrm>
          <a:off x="0" y="0"/>
          <a:ext cx="6492875" cy="255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a:t>This meeting is held in accordance with the Brown Act. Individuals may address the Board on any matter listed on this agenda, excluding closed session.  Members of the public desiring to address the Board must request recognition from the Board President.  Presentation by members of the public is limited to two minutes each per agenda item.</a:t>
          </a:r>
        </a:p>
      </dsp:txBody>
      <dsp:txXfrm>
        <a:off x="0" y="0"/>
        <a:ext cx="6492875" cy="2552700"/>
      </dsp:txXfrm>
    </dsp:sp>
    <dsp:sp modelId="{89B66151-F5EA-4FDE-9FA3-2954CBD683C4}">
      <dsp:nvSpPr>
        <dsp:cNvPr id="0" name=""/>
        <dsp:cNvSpPr/>
      </dsp:nvSpPr>
      <dsp:spPr>
        <a:xfrm>
          <a:off x="0" y="2552700"/>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55F589-E001-47B3-8D33-F7FFB4F0CC53}">
      <dsp:nvSpPr>
        <dsp:cNvPr id="0" name=""/>
        <dsp:cNvSpPr/>
      </dsp:nvSpPr>
      <dsp:spPr>
        <a:xfrm>
          <a:off x="0" y="2552700"/>
          <a:ext cx="6492875" cy="255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a:t>This portion of the meeting is set aside for members of the public to address any matter not on this agenda and over which the Board has jurisdiction. Comments are limited to 2 minutes for each person and 15 minutes on each subject. </a:t>
          </a:r>
        </a:p>
      </dsp:txBody>
      <dsp:txXfrm>
        <a:off x="0" y="2552700"/>
        <a:ext cx="6492875" cy="25527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45FD7-D4C1-469E-A252-E051F0230E34}">
      <dsp:nvSpPr>
        <dsp:cNvPr id="0" name=""/>
        <dsp:cNvSpPr/>
      </dsp:nvSpPr>
      <dsp:spPr>
        <a:xfrm>
          <a:off x="0" y="0"/>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8952BC-3178-4171-A95B-68A7D9731C9E}">
      <dsp:nvSpPr>
        <dsp:cNvPr id="0" name=""/>
        <dsp:cNvSpPr/>
      </dsp:nvSpPr>
      <dsp:spPr>
        <a:xfrm>
          <a:off x="0" y="0"/>
          <a:ext cx="6492875" cy="255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r>
            <a:rPr lang="en-US" sz="5100" strike="noStrike" kern="1200" baseline="0" dirty="0">
              <a:solidFill>
                <a:schemeClr val="tx1"/>
              </a:solidFill>
            </a:rPr>
            <a:t>a. Approval of Minutes for Regular Meeting September 21, 2020</a:t>
          </a:r>
        </a:p>
      </dsp:txBody>
      <dsp:txXfrm>
        <a:off x="0" y="0"/>
        <a:ext cx="6492875" cy="2552700"/>
      </dsp:txXfrm>
    </dsp:sp>
    <dsp:sp modelId="{E1F282B0-C8F0-4308-A52F-4A04DBF75A13}">
      <dsp:nvSpPr>
        <dsp:cNvPr id="0" name=""/>
        <dsp:cNvSpPr/>
      </dsp:nvSpPr>
      <dsp:spPr>
        <a:xfrm>
          <a:off x="0" y="2552700"/>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40B9C7-D01B-43F7-B157-EF49D58B186D}">
      <dsp:nvSpPr>
        <dsp:cNvPr id="0" name=""/>
        <dsp:cNvSpPr/>
      </dsp:nvSpPr>
      <dsp:spPr>
        <a:xfrm>
          <a:off x="0" y="2552700"/>
          <a:ext cx="6492875" cy="255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r>
            <a:rPr lang="en-US" sz="5100" kern="1200" dirty="0"/>
            <a:t>b. Accounts Payable for Sept/Oct 2020</a:t>
          </a:r>
        </a:p>
      </dsp:txBody>
      <dsp:txXfrm>
        <a:off x="0" y="2552700"/>
        <a:ext cx="6492875" cy="25527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3FE5A-201F-4AA2-BD3E-11F9EB8C02A6}">
      <dsp:nvSpPr>
        <dsp:cNvPr id="0" name=""/>
        <dsp:cNvSpPr/>
      </dsp:nvSpPr>
      <dsp:spPr>
        <a:xfrm>
          <a:off x="0" y="552"/>
          <a:ext cx="7315200" cy="129245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62B9C9-76AE-48FF-8207-07E6D55B6D45}">
      <dsp:nvSpPr>
        <dsp:cNvPr id="0" name=""/>
        <dsp:cNvSpPr/>
      </dsp:nvSpPr>
      <dsp:spPr>
        <a:xfrm>
          <a:off x="390968" y="291355"/>
          <a:ext cx="710851" cy="7108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80BA256-1FAB-4086-B678-12C3E5A017CF}">
      <dsp:nvSpPr>
        <dsp:cNvPr id="0" name=""/>
        <dsp:cNvSpPr/>
      </dsp:nvSpPr>
      <dsp:spPr>
        <a:xfrm>
          <a:off x="1492788" y="552"/>
          <a:ext cx="5822411" cy="1292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785" tIns="136785" rIns="136785" bIns="136785" numCol="1" spcCol="1270" anchor="ctr" anchorCtr="0">
          <a:noAutofit/>
        </a:bodyPr>
        <a:lstStyle/>
        <a:p>
          <a:pPr marL="0" lvl="0" indent="0" algn="l" defTabSz="1111250">
            <a:lnSpc>
              <a:spcPct val="100000"/>
            </a:lnSpc>
            <a:spcBef>
              <a:spcPct val="0"/>
            </a:spcBef>
            <a:spcAft>
              <a:spcPct val="35000"/>
            </a:spcAft>
            <a:buNone/>
          </a:pPr>
          <a:r>
            <a:rPr lang="en-US" sz="2500" kern="1200" dirty="0"/>
            <a:t>General Manager Raul Barraza, Jr.</a:t>
          </a:r>
        </a:p>
      </dsp:txBody>
      <dsp:txXfrm>
        <a:off x="1492788" y="552"/>
        <a:ext cx="5822411" cy="1292457"/>
      </dsp:txXfrm>
    </dsp:sp>
    <dsp:sp modelId="{0365F4DC-7C56-4BD9-856B-C17E775A8FB3}">
      <dsp:nvSpPr>
        <dsp:cNvPr id="0" name=""/>
        <dsp:cNvSpPr/>
      </dsp:nvSpPr>
      <dsp:spPr>
        <a:xfrm>
          <a:off x="0" y="1616124"/>
          <a:ext cx="7315200" cy="1292457"/>
        </a:xfrm>
        <a:prstGeom prst="roundRect">
          <a:avLst>
            <a:gd name="adj" fmla="val 10000"/>
          </a:avLst>
        </a:prstGeom>
        <a:solidFill>
          <a:schemeClr val="accent2">
            <a:hueOff val="-727682"/>
            <a:satOff val="-41964"/>
            <a:lumOff val="4314"/>
            <a:alphaOff val="0"/>
          </a:schemeClr>
        </a:solidFill>
        <a:ln>
          <a:noFill/>
        </a:ln>
        <a:effectLst/>
      </dsp:spPr>
      <dsp:style>
        <a:lnRef idx="0">
          <a:scrgbClr r="0" g="0" b="0"/>
        </a:lnRef>
        <a:fillRef idx="1">
          <a:scrgbClr r="0" g="0" b="0"/>
        </a:fillRef>
        <a:effectRef idx="0">
          <a:scrgbClr r="0" g="0" b="0"/>
        </a:effectRef>
        <a:fontRef idx="minor"/>
      </dsp:style>
    </dsp:sp>
    <dsp:sp modelId="{519AE7BB-91AB-4C9C-B1BB-88F9B61BBBBE}">
      <dsp:nvSpPr>
        <dsp:cNvPr id="0" name=""/>
        <dsp:cNvSpPr/>
      </dsp:nvSpPr>
      <dsp:spPr>
        <a:xfrm>
          <a:off x="390968" y="1906927"/>
          <a:ext cx="710851" cy="7108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27FF5BF-DFDE-4D6E-810E-EB34BEEAD9D4}">
      <dsp:nvSpPr>
        <dsp:cNvPr id="0" name=""/>
        <dsp:cNvSpPr/>
      </dsp:nvSpPr>
      <dsp:spPr>
        <a:xfrm>
          <a:off x="1492788" y="1616124"/>
          <a:ext cx="5822411" cy="1292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785" tIns="136785" rIns="136785" bIns="136785" numCol="1" spcCol="1270" anchor="ctr" anchorCtr="0">
          <a:noAutofit/>
        </a:bodyPr>
        <a:lstStyle/>
        <a:p>
          <a:pPr marL="0" lvl="0" indent="0" algn="l" defTabSz="1111250">
            <a:lnSpc>
              <a:spcPct val="100000"/>
            </a:lnSpc>
            <a:spcBef>
              <a:spcPct val="0"/>
            </a:spcBef>
            <a:spcAft>
              <a:spcPct val="35000"/>
            </a:spcAft>
            <a:buNone/>
          </a:pPr>
          <a:r>
            <a:rPr lang="en-US" sz="2500" kern="1200" dirty="0"/>
            <a:t>Legal Counsel Alan J. Peake</a:t>
          </a:r>
        </a:p>
      </dsp:txBody>
      <dsp:txXfrm>
        <a:off x="1492788" y="1616124"/>
        <a:ext cx="5822411" cy="1292457"/>
      </dsp:txXfrm>
    </dsp:sp>
    <dsp:sp modelId="{19F65178-169B-451A-8BC1-32105F4AD841}">
      <dsp:nvSpPr>
        <dsp:cNvPr id="0" name=""/>
        <dsp:cNvSpPr/>
      </dsp:nvSpPr>
      <dsp:spPr>
        <a:xfrm>
          <a:off x="0" y="3231696"/>
          <a:ext cx="7315200" cy="1292457"/>
        </a:xfrm>
        <a:prstGeom prst="roundRect">
          <a:avLst>
            <a:gd name="adj" fmla="val 1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dsp:style>
    </dsp:sp>
    <dsp:sp modelId="{84844F21-DBF5-4538-AAC0-E21266D7406F}">
      <dsp:nvSpPr>
        <dsp:cNvPr id="0" name=""/>
        <dsp:cNvSpPr/>
      </dsp:nvSpPr>
      <dsp:spPr>
        <a:xfrm>
          <a:off x="390968" y="3522499"/>
          <a:ext cx="710851" cy="7108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7995039-8BE9-46F1-A37F-36448AD67348}">
      <dsp:nvSpPr>
        <dsp:cNvPr id="0" name=""/>
        <dsp:cNvSpPr/>
      </dsp:nvSpPr>
      <dsp:spPr>
        <a:xfrm>
          <a:off x="1492788" y="3231696"/>
          <a:ext cx="5822411" cy="1292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785" tIns="136785" rIns="136785" bIns="136785" numCol="1" spcCol="1270" anchor="ctr" anchorCtr="0">
          <a:noAutofit/>
        </a:bodyPr>
        <a:lstStyle/>
        <a:p>
          <a:pPr marL="0" lvl="0" indent="0" algn="l" defTabSz="1111250">
            <a:lnSpc>
              <a:spcPct val="100000"/>
            </a:lnSpc>
            <a:spcBef>
              <a:spcPct val="0"/>
            </a:spcBef>
            <a:spcAft>
              <a:spcPct val="35000"/>
            </a:spcAft>
            <a:buNone/>
          </a:pPr>
          <a:r>
            <a:rPr lang="en-US" sz="2500" kern="1200" dirty="0"/>
            <a:t>District Engineer Dee Jaspar</a:t>
          </a:r>
        </a:p>
      </dsp:txBody>
      <dsp:txXfrm>
        <a:off x="1492788" y="3231696"/>
        <a:ext cx="5822411" cy="12924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F32B89-34C6-47A0-8C3D-F45F0D547A94}">
      <dsp:nvSpPr>
        <dsp:cNvPr id="0" name=""/>
        <dsp:cNvSpPr/>
      </dsp:nvSpPr>
      <dsp:spPr>
        <a:xfrm>
          <a:off x="0" y="55244"/>
          <a:ext cx="6492875" cy="91143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t>Board Director Rodriguez</a:t>
          </a:r>
        </a:p>
      </dsp:txBody>
      <dsp:txXfrm>
        <a:off x="44492" y="99736"/>
        <a:ext cx="6403891" cy="822446"/>
      </dsp:txXfrm>
    </dsp:sp>
    <dsp:sp modelId="{1DD2A18D-0378-4B28-A39E-11BC529B8F75}">
      <dsp:nvSpPr>
        <dsp:cNvPr id="0" name=""/>
        <dsp:cNvSpPr/>
      </dsp:nvSpPr>
      <dsp:spPr>
        <a:xfrm>
          <a:off x="0" y="1076114"/>
          <a:ext cx="6492875" cy="911430"/>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t>Board Director Reyna</a:t>
          </a:r>
        </a:p>
      </dsp:txBody>
      <dsp:txXfrm>
        <a:off x="44492" y="1120606"/>
        <a:ext cx="6403891" cy="822446"/>
      </dsp:txXfrm>
    </dsp:sp>
    <dsp:sp modelId="{2BF1C547-0DFE-46F0-8558-494F290C0AEE}">
      <dsp:nvSpPr>
        <dsp:cNvPr id="0" name=""/>
        <dsp:cNvSpPr/>
      </dsp:nvSpPr>
      <dsp:spPr>
        <a:xfrm>
          <a:off x="0" y="2096984"/>
          <a:ext cx="6492875" cy="91143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t>Board Director Moran</a:t>
          </a:r>
        </a:p>
      </dsp:txBody>
      <dsp:txXfrm>
        <a:off x="44492" y="2141476"/>
        <a:ext cx="6403891" cy="822446"/>
      </dsp:txXfrm>
    </dsp:sp>
    <dsp:sp modelId="{476D8A76-8750-4939-BEB0-0426A9376BF6}">
      <dsp:nvSpPr>
        <dsp:cNvPr id="0" name=""/>
        <dsp:cNvSpPr/>
      </dsp:nvSpPr>
      <dsp:spPr>
        <a:xfrm>
          <a:off x="0" y="3117855"/>
          <a:ext cx="6492875" cy="911430"/>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t>Board Director Alvarez</a:t>
          </a:r>
        </a:p>
      </dsp:txBody>
      <dsp:txXfrm>
        <a:off x="44492" y="3162347"/>
        <a:ext cx="6403891" cy="822446"/>
      </dsp:txXfrm>
    </dsp:sp>
    <dsp:sp modelId="{567F782C-0D4E-43F1-B8CA-E8400A4801F0}">
      <dsp:nvSpPr>
        <dsp:cNvPr id="0" name=""/>
        <dsp:cNvSpPr/>
      </dsp:nvSpPr>
      <dsp:spPr>
        <a:xfrm>
          <a:off x="0" y="4138725"/>
          <a:ext cx="6492875" cy="91143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t>Board Director Gallardo</a:t>
          </a:r>
        </a:p>
      </dsp:txBody>
      <dsp:txXfrm>
        <a:off x="44492" y="4183217"/>
        <a:ext cx="6403891" cy="82244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884613" y="1"/>
            <a:ext cx="2971800" cy="466434"/>
          </a:xfrm>
          <a:prstGeom prst="rect">
            <a:avLst/>
          </a:prstGeom>
        </p:spPr>
        <p:txBody>
          <a:bodyPr vert="horz" lIns="93177" tIns="46589" rIns="93177" bIns="46589" rtlCol="0"/>
          <a:lstStyle>
            <a:lvl1pPr algn="r">
              <a:defRPr sz="1200"/>
            </a:lvl1pPr>
          </a:lstStyle>
          <a:p>
            <a:fld id="{65700FC0-9E7A-4C53-8A3B-3C3C9A736C42}" type="datetimeFigureOut">
              <a:rPr lang="en-US" smtClean="0"/>
              <a:t>10/5/2020</a:t>
            </a:fld>
            <a:endParaRPr lang="en-US" dirty="0"/>
          </a:p>
        </p:txBody>
      </p:sp>
      <p:sp>
        <p:nvSpPr>
          <p:cNvPr id="4" name="Footer Placeholder 3"/>
          <p:cNvSpPr>
            <a:spLocks noGrp="1"/>
          </p:cNvSpPr>
          <p:nvPr>
            <p:ph type="ftr" sz="quarter" idx="2"/>
          </p:nvPr>
        </p:nvSpPr>
        <p:spPr>
          <a:xfrm>
            <a:off x="0" y="8829968"/>
            <a:ext cx="297180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8"/>
            <a:ext cx="2971800" cy="466433"/>
          </a:xfrm>
          <a:prstGeom prst="rect">
            <a:avLst/>
          </a:prstGeom>
        </p:spPr>
        <p:txBody>
          <a:bodyPr vert="horz" lIns="93177" tIns="46589" rIns="93177" bIns="46589" rtlCol="0" anchor="b"/>
          <a:lstStyle>
            <a:lvl1pPr algn="r">
              <a:defRPr sz="1200"/>
            </a:lvl1pPr>
          </a:lstStyle>
          <a:p>
            <a:fld id="{CB48944F-81ED-4843-A3E6-D41A6908762D}" type="slidenum">
              <a:rPr lang="en-US" smtClean="0"/>
              <a:t>‹#›</a:t>
            </a:fld>
            <a:endParaRPr lang="en-US" dirty="0"/>
          </a:p>
        </p:txBody>
      </p:sp>
    </p:spTree>
    <p:extLst>
      <p:ext uri="{BB962C8B-B14F-4D97-AF65-F5344CB8AC3E}">
        <p14:creationId xmlns:p14="http://schemas.microsoft.com/office/powerpoint/2010/main" val="1450714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84613" y="1"/>
            <a:ext cx="2971800" cy="466434"/>
          </a:xfrm>
          <a:prstGeom prst="rect">
            <a:avLst/>
          </a:prstGeom>
        </p:spPr>
        <p:txBody>
          <a:bodyPr vert="horz" lIns="93177" tIns="46589" rIns="93177" bIns="46589" rtlCol="0"/>
          <a:lstStyle>
            <a:lvl1pPr algn="r">
              <a:defRPr sz="1200"/>
            </a:lvl1pPr>
          </a:lstStyle>
          <a:p>
            <a:fld id="{8AF122B6-E47E-4A80-A9F3-23FD10D674FE}" type="datetimeFigureOut">
              <a:rPr lang="en-US" smtClean="0"/>
              <a:t>10/5/2020</a:t>
            </a:fld>
            <a:endParaRPr lang="en-US" dirty="0"/>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5800" y="4473893"/>
            <a:ext cx="548640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297180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8"/>
            <a:ext cx="2971800" cy="466433"/>
          </a:xfrm>
          <a:prstGeom prst="rect">
            <a:avLst/>
          </a:prstGeom>
        </p:spPr>
        <p:txBody>
          <a:bodyPr vert="horz" lIns="93177" tIns="46589" rIns="93177" bIns="46589" rtlCol="0" anchor="b"/>
          <a:lstStyle>
            <a:lvl1pPr algn="r">
              <a:defRPr sz="1200"/>
            </a:lvl1pPr>
          </a:lstStyle>
          <a:p>
            <a:fld id="{3DF1C5CE-222C-4659-9A99-B99FC42AF6EC}" type="slidenum">
              <a:rPr lang="en-US" smtClean="0"/>
              <a:t>‹#›</a:t>
            </a:fld>
            <a:endParaRPr lang="en-US" dirty="0"/>
          </a:p>
        </p:txBody>
      </p:sp>
    </p:spTree>
    <p:extLst>
      <p:ext uri="{BB962C8B-B14F-4D97-AF65-F5344CB8AC3E}">
        <p14:creationId xmlns:p14="http://schemas.microsoft.com/office/powerpoint/2010/main" val="2212527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ing Only">
    <p:spTree>
      <p:nvGrpSpPr>
        <p:cNvPr id="1" name=""/>
        <p:cNvGrpSpPr/>
        <p:nvPr/>
      </p:nvGrpSpPr>
      <p:grpSpPr>
        <a:xfrm>
          <a:off x="0" y="0"/>
          <a:ext cx="0" cy="0"/>
          <a:chOff x="0" y="0"/>
          <a:chExt cx="0" cy="0"/>
        </a:xfrm>
      </p:grpSpPr>
      <p:sp>
        <p:nvSpPr>
          <p:cNvPr id="2" name="Holder 2"/>
          <p:cNvSpPr>
            <a:spLocks noGrp="1"/>
          </p:cNvSpPr>
          <p:nvPr>
            <p:ph type="title"/>
          </p:nvPr>
        </p:nvSpPr>
        <p:spPr>
          <a:xfrm>
            <a:off x="568283" y="416052"/>
            <a:ext cx="7559040" cy="498348"/>
          </a:xfrm>
          <a:prstGeom prst="rect">
            <a:avLst/>
          </a:prstGeom>
        </p:spPr>
        <p:txBody>
          <a:bodyPr lIns="0" tIns="0" rIns="0" bIns="0"/>
          <a:lstStyle>
            <a:lvl1pPr>
              <a:defRPr lang="en-US" sz="3000" b="1" kern="1200" cap="all" baseline="0" dirty="0">
                <a:solidFill>
                  <a:srgbClr val="00558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title style</a:t>
            </a:r>
            <a:endParaRPr dirty="0"/>
          </a:p>
        </p:txBody>
      </p:sp>
    </p:spTree>
    <p:extLst>
      <p:ext uri="{BB962C8B-B14F-4D97-AF65-F5344CB8AC3E}">
        <p14:creationId xmlns:p14="http://schemas.microsoft.com/office/powerpoint/2010/main" val="1014711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ing + Subtitle + Description+ Content + 1 Image">
    <p:spTree>
      <p:nvGrpSpPr>
        <p:cNvPr id="1" name=""/>
        <p:cNvGrpSpPr/>
        <p:nvPr/>
      </p:nvGrpSpPr>
      <p:grpSpPr>
        <a:xfrm>
          <a:off x="0" y="0"/>
          <a:ext cx="0" cy="0"/>
          <a:chOff x="0" y="0"/>
          <a:chExt cx="0" cy="0"/>
        </a:xfrm>
      </p:grpSpPr>
      <p:sp>
        <p:nvSpPr>
          <p:cNvPr id="2" name="Holder 2"/>
          <p:cNvSpPr>
            <a:spLocks noGrp="1"/>
          </p:cNvSpPr>
          <p:nvPr>
            <p:ph type="title"/>
          </p:nvPr>
        </p:nvSpPr>
        <p:spPr>
          <a:xfrm>
            <a:off x="568283" y="416052"/>
            <a:ext cx="7559040" cy="568960"/>
          </a:xfrm>
          <a:prstGeom prst="rect">
            <a:avLst/>
          </a:prstGeom>
        </p:spPr>
        <p:txBody>
          <a:bodyPr lIns="0" tIns="0" rIns="0" bIns="0"/>
          <a:lstStyle>
            <a:lvl1pPr>
              <a:defRPr lang="en-US" sz="3000" b="1" kern="1200" cap="all" baseline="0" dirty="0">
                <a:solidFill>
                  <a:srgbClr val="00558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dirty="0"/>
          </a:p>
        </p:txBody>
      </p:sp>
      <p:sp>
        <p:nvSpPr>
          <p:cNvPr id="28" name="Text Placeholder 5"/>
          <p:cNvSpPr>
            <a:spLocks noGrp="1"/>
          </p:cNvSpPr>
          <p:nvPr>
            <p:ph type="body" sz="quarter" idx="13"/>
          </p:nvPr>
        </p:nvSpPr>
        <p:spPr>
          <a:xfrm>
            <a:off x="567266" y="1524001"/>
            <a:ext cx="11015133" cy="249299"/>
          </a:xfrm>
          <a:prstGeom prst="rect">
            <a:avLst/>
          </a:prstGeom>
        </p:spPr>
        <p:txBody>
          <a:bodyPr wrap="square" lIns="0" tIns="0" rIns="0" bIns="0">
            <a:spAutoFit/>
          </a:bodyPr>
          <a:lstStyle>
            <a:lvl1pPr marL="0" indent="0">
              <a:buNone/>
              <a:defRPr lang="en-US" sz="18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Picture Placeholder 4"/>
          <p:cNvSpPr>
            <a:spLocks noGrp="1"/>
          </p:cNvSpPr>
          <p:nvPr>
            <p:ph type="pic" sz="quarter" idx="11"/>
          </p:nvPr>
        </p:nvSpPr>
        <p:spPr>
          <a:xfrm>
            <a:off x="7213600" y="2080372"/>
            <a:ext cx="4775200" cy="4446918"/>
          </a:xfrm>
          <a:prstGeom prst="rect">
            <a:avLst/>
          </a:prstGeom>
        </p:spPr>
        <p:txBody>
          <a:bodyPr>
            <a:noAutofit/>
          </a:bodyPr>
          <a:lstStyle>
            <a:lvl1pPr>
              <a:defRPr>
                <a:latin typeface="Frutiger LT Std 45 Light" panose="020B0402020204020204" pitchFamily="34" charset="0"/>
              </a:defRPr>
            </a:lvl1pPr>
          </a:lstStyle>
          <a:p>
            <a:r>
              <a:rPr lang="en-US" dirty="0"/>
              <a:t>Click icon to add picture</a:t>
            </a:r>
          </a:p>
        </p:txBody>
      </p:sp>
      <p:sp>
        <p:nvSpPr>
          <p:cNvPr id="8" name="Text Placeholder 4"/>
          <p:cNvSpPr>
            <a:spLocks noGrp="1"/>
          </p:cNvSpPr>
          <p:nvPr>
            <p:ph type="body" sz="quarter" idx="16"/>
          </p:nvPr>
        </p:nvSpPr>
        <p:spPr>
          <a:xfrm>
            <a:off x="465665" y="838201"/>
            <a:ext cx="7559040" cy="538609"/>
          </a:xfrm>
          <a:prstGeom prst="rect">
            <a:avLst/>
          </a:prstGeom>
        </p:spPr>
        <p:txBody>
          <a:bodyPr/>
          <a:lstStyle>
            <a:lvl1pPr marL="228600" indent="-228600">
              <a:buNone/>
              <a:defRPr lang="en-US" sz="2700" cap="all" baseline="0" dirty="0"/>
            </a:lvl1pPr>
          </a:lstStyle>
          <a:p>
            <a:pPr marL="0" lvl="0" indent="0"/>
            <a:r>
              <a:rPr lang="en-US"/>
              <a:t>Click to edit Master text styles</a:t>
            </a:r>
          </a:p>
        </p:txBody>
      </p:sp>
      <p:sp>
        <p:nvSpPr>
          <p:cNvPr id="9" name="Text Placeholder 5"/>
          <p:cNvSpPr>
            <a:spLocks noGrp="1"/>
          </p:cNvSpPr>
          <p:nvPr>
            <p:ph type="body" sz="quarter" idx="19"/>
          </p:nvPr>
        </p:nvSpPr>
        <p:spPr>
          <a:xfrm>
            <a:off x="585215" y="1968613"/>
            <a:ext cx="6221985" cy="4432187"/>
          </a:xfrm>
          <a:prstGeom prst="rect">
            <a:avLst/>
          </a:prstGeom>
        </p:spPr>
        <p:txBody>
          <a:bodyPr>
            <a:noAutofit/>
          </a:bodyPr>
          <a:lstStyle>
            <a:lvl1pPr marL="173038" indent="-173038">
              <a:spcBef>
                <a:spcPts val="900"/>
              </a:spcBef>
              <a:buFont typeface="Arial" panose="020B0604020202020204" pitchFamily="34" charset="0"/>
              <a:buChar char="•"/>
              <a:defRPr sz="18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ts val="400"/>
              </a:spcBef>
              <a:spcAft>
                <a:spcPts val="200"/>
              </a:spcAft>
              <a:buFont typeface="Frutiger LT Std 55 Roman" panose="020B0602020204020204" pitchFamily="34" charset="0"/>
              <a:buChar char="–"/>
              <a:defRPr sz="17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marL="1200150" indent="-285750">
              <a:buFont typeface="Arial" panose="020B0604020202020204" pitchFamily="34" charset="0"/>
              <a:buChar char="•"/>
              <a:defRPr sz="1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marL="1657350" indent="-285750">
              <a:buFont typeface="Frutiger LT Std 55 Roman" panose="020B0602020204020204" pitchFamily="34" charset="0"/>
              <a:buChar char="–"/>
              <a:defRPr sz="1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marL="2114550" indent="-285750">
              <a:buFont typeface="Arial" panose="020B0604020202020204" pitchFamily="34" charset="0"/>
              <a:buChar char="•"/>
              <a:defRPr sz="1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75969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ing + 2 Images">
    <p:spTree>
      <p:nvGrpSpPr>
        <p:cNvPr id="1" name=""/>
        <p:cNvGrpSpPr/>
        <p:nvPr/>
      </p:nvGrpSpPr>
      <p:grpSpPr>
        <a:xfrm>
          <a:off x="0" y="0"/>
          <a:ext cx="0" cy="0"/>
          <a:chOff x="0" y="0"/>
          <a:chExt cx="0" cy="0"/>
        </a:xfrm>
      </p:grpSpPr>
      <p:sp>
        <p:nvSpPr>
          <p:cNvPr id="15" name="Holder 2"/>
          <p:cNvSpPr>
            <a:spLocks noGrp="1"/>
          </p:cNvSpPr>
          <p:nvPr>
            <p:ph type="title"/>
          </p:nvPr>
        </p:nvSpPr>
        <p:spPr>
          <a:xfrm>
            <a:off x="568283" y="416052"/>
            <a:ext cx="7559040" cy="568960"/>
          </a:xfrm>
          <a:prstGeom prst="rect">
            <a:avLst/>
          </a:prstGeom>
        </p:spPr>
        <p:txBody>
          <a:bodyPr lIns="0" tIns="0" rIns="0" bIns="0"/>
          <a:lstStyle>
            <a:lvl1pPr>
              <a:defRPr lang="en-US" sz="3000" b="1" kern="1200" cap="all" baseline="0" dirty="0">
                <a:solidFill>
                  <a:srgbClr val="00558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dirty="0"/>
          </a:p>
        </p:txBody>
      </p:sp>
      <p:sp>
        <p:nvSpPr>
          <p:cNvPr id="3" name="Picture Placeholder 2"/>
          <p:cNvSpPr>
            <a:spLocks noGrp="1"/>
          </p:cNvSpPr>
          <p:nvPr>
            <p:ph type="pic" sz="quarter" idx="14"/>
          </p:nvPr>
        </p:nvSpPr>
        <p:spPr>
          <a:xfrm>
            <a:off x="7416800" y="1447800"/>
            <a:ext cx="4559808" cy="2286000"/>
          </a:xfrm>
          <a:prstGeom prst="rect">
            <a:avLst/>
          </a:prstGeom>
        </p:spPr>
        <p:txBody>
          <a:bodyPr>
            <a:noAutofit/>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dirty="0"/>
              <a:t>Click icon to add picture</a:t>
            </a:r>
          </a:p>
        </p:txBody>
      </p:sp>
      <p:sp>
        <p:nvSpPr>
          <p:cNvPr id="17" name="Picture Placeholder 2"/>
          <p:cNvSpPr>
            <a:spLocks noGrp="1"/>
          </p:cNvSpPr>
          <p:nvPr>
            <p:ph type="pic" sz="quarter" idx="15"/>
          </p:nvPr>
        </p:nvSpPr>
        <p:spPr>
          <a:xfrm>
            <a:off x="7416800" y="4038600"/>
            <a:ext cx="4559808" cy="2286000"/>
          </a:xfrm>
          <a:prstGeom prst="rect">
            <a:avLst/>
          </a:prstGeom>
        </p:spPr>
        <p:txBody>
          <a:bodyPr>
            <a:noAutofit/>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dirty="0"/>
              <a:t>Click icon to add picture</a:t>
            </a:r>
          </a:p>
        </p:txBody>
      </p:sp>
      <p:sp>
        <p:nvSpPr>
          <p:cNvPr id="7" name="Text Placeholder 5"/>
          <p:cNvSpPr>
            <a:spLocks noGrp="1"/>
          </p:cNvSpPr>
          <p:nvPr>
            <p:ph type="body" sz="quarter" idx="17"/>
          </p:nvPr>
        </p:nvSpPr>
        <p:spPr>
          <a:xfrm>
            <a:off x="609601" y="1223794"/>
            <a:ext cx="6526785" cy="5047488"/>
          </a:xfrm>
          <a:prstGeom prst="rect">
            <a:avLst/>
          </a:prstGeom>
        </p:spPr>
        <p:txBody>
          <a:bodyPr>
            <a:noAutofit/>
          </a:bodyPr>
          <a:lstStyle>
            <a:lvl1pPr marL="173038" indent="-173038">
              <a:spcBef>
                <a:spcPts val="1200"/>
              </a:spcBef>
              <a:buFont typeface="Arial" panose="020B0604020202020204" pitchFamily="34" charset="0"/>
              <a:buChar char="•"/>
              <a:defRPr sz="18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ts val="400"/>
              </a:spcBef>
              <a:spcAft>
                <a:spcPts val="200"/>
              </a:spcAft>
              <a:buFont typeface="Frutiger LT Std 55 Roman" panose="020B0602020204020204" pitchFamily="34" charset="0"/>
              <a:buChar char="–"/>
              <a:defRPr sz="17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marL="1200150" indent="-285750">
              <a:buFont typeface="Arial" panose="020B0604020202020204" pitchFamily="34" charset="0"/>
              <a:buChar char="•"/>
              <a:defRPr sz="1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marL="1657350" indent="-285750">
              <a:buFont typeface="Frutiger LT Std 55 Roman" panose="020B0602020204020204" pitchFamily="34" charset="0"/>
              <a:buChar char="–"/>
              <a:defRPr sz="1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marL="2114550" indent="-285750">
              <a:buFont typeface="Arial" panose="020B0604020202020204" pitchFamily="34" charset="0"/>
              <a:buChar char="•"/>
              <a:defRPr sz="1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53523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ing + Subtitle + 2 Images">
    <p:spTree>
      <p:nvGrpSpPr>
        <p:cNvPr id="1" name=""/>
        <p:cNvGrpSpPr/>
        <p:nvPr/>
      </p:nvGrpSpPr>
      <p:grpSpPr>
        <a:xfrm>
          <a:off x="0" y="0"/>
          <a:ext cx="0" cy="0"/>
          <a:chOff x="0" y="0"/>
          <a:chExt cx="0" cy="0"/>
        </a:xfrm>
      </p:grpSpPr>
      <p:sp>
        <p:nvSpPr>
          <p:cNvPr id="15" name="Holder 2"/>
          <p:cNvSpPr>
            <a:spLocks noGrp="1"/>
          </p:cNvSpPr>
          <p:nvPr>
            <p:ph type="title"/>
          </p:nvPr>
        </p:nvSpPr>
        <p:spPr>
          <a:xfrm>
            <a:off x="568283" y="416052"/>
            <a:ext cx="7559040" cy="568960"/>
          </a:xfrm>
          <a:prstGeom prst="rect">
            <a:avLst/>
          </a:prstGeom>
        </p:spPr>
        <p:txBody>
          <a:bodyPr lIns="0" tIns="0" rIns="0" bIns="0"/>
          <a:lstStyle>
            <a:lvl1pPr>
              <a:defRPr lang="en-US" sz="3000" b="1" kern="1200" cap="all" baseline="0" dirty="0">
                <a:solidFill>
                  <a:srgbClr val="00558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dirty="0"/>
          </a:p>
        </p:txBody>
      </p:sp>
      <p:sp>
        <p:nvSpPr>
          <p:cNvPr id="3" name="Picture Placeholder 2"/>
          <p:cNvSpPr>
            <a:spLocks noGrp="1"/>
          </p:cNvSpPr>
          <p:nvPr>
            <p:ph type="pic" sz="quarter" idx="14"/>
          </p:nvPr>
        </p:nvSpPr>
        <p:spPr>
          <a:xfrm>
            <a:off x="7416800" y="1600200"/>
            <a:ext cx="4559808" cy="2286000"/>
          </a:xfrm>
          <a:prstGeom prst="rect">
            <a:avLst/>
          </a:prstGeom>
        </p:spPr>
        <p:txBody>
          <a:bodyPr>
            <a:noAutofit/>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dirty="0"/>
              <a:t>Click icon to add picture</a:t>
            </a:r>
          </a:p>
        </p:txBody>
      </p:sp>
      <p:sp>
        <p:nvSpPr>
          <p:cNvPr id="17" name="Picture Placeholder 2"/>
          <p:cNvSpPr>
            <a:spLocks noGrp="1"/>
          </p:cNvSpPr>
          <p:nvPr>
            <p:ph type="pic" sz="quarter" idx="15"/>
          </p:nvPr>
        </p:nvSpPr>
        <p:spPr>
          <a:xfrm>
            <a:off x="7416800" y="4250944"/>
            <a:ext cx="4559808" cy="2286000"/>
          </a:xfrm>
          <a:prstGeom prst="rect">
            <a:avLst/>
          </a:prstGeom>
        </p:spPr>
        <p:txBody>
          <a:bodyPr>
            <a:noAutofit/>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dirty="0"/>
              <a:t>Click icon to add picture</a:t>
            </a:r>
          </a:p>
        </p:txBody>
      </p:sp>
      <p:sp>
        <p:nvSpPr>
          <p:cNvPr id="8" name="Text Placeholder 4"/>
          <p:cNvSpPr>
            <a:spLocks noGrp="1"/>
          </p:cNvSpPr>
          <p:nvPr>
            <p:ph type="body" sz="quarter" idx="17"/>
          </p:nvPr>
        </p:nvSpPr>
        <p:spPr>
          <a:xfrm>
            <a:off x="465665" y="838201"/>
            <a:ext cx="7559040" cy="538609"/>
          </a:xfrm>
          <a:prstGeom prst="rect">
            <a:avLst/>
          </a:prstGeom>
        </p:spPr>
        <p:txBody>
          <a:bodyPr/>
          <a:lstStyle>
            <a:lvl1pPr>
              <a:defRPr lang="en-US" sz="2700" cap="all" baseline="0" dirty="0"/>
            </a:lvl1pPr>
          </a:lstStyle>
          <a:p>
            <a:pPr marL="0" lvl="0" indent="0">
              <a:buNone/>
            </a:pPr>
            <a:r>
              <a:rPr lang="en-US"/>
              <a:t>Click to edit Master text styles</a:t>
            </a:r>
          </a:p>
        </p:txBody>
      </p:sp>
      <p:sp>
        <p:nvSpPr>
          <p:cNvPr id="9" name="Text Placeholder 5"/>
          <p:cNvSpPr>
            <a:spLocks noGrp="1"/>
          </p:cNvSpPr>
          <p:nvPr>
            <p:ph type="body" sz="quarter" idx="19"/>
          </p:nvPr>
        </p:nvSpPr>
        <p:spPr>
          <a:xfrm>
            <a:off x="585216" y="1524000"/>
            <a:ext cx="6526785" cy="4876800"/>
          </a:xfrm>
          <a:prstGeom prst="rect">
            <a:avLst/>
          </a:prstGeom>
        </p:spPr>
        <p:txBody>
          <a:bodyPr>
            <a:noAutofit/>
          </a:bodyPr>
          <a:lstStyle>
            <a:lvl1pPr marL="173038" indent="-173038">
              <a:spcBef>
                <a:spcPts val="900"/>
              </a:spcBef>
              <a:buFont typeface="Arial" panose="020B0604020202020204" pitchFamily="34" charset="0"/>
              <a:buChar char="•"/>
              <a:defRPr sz="18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ts val="400"/>
              </a:spcBef>
              <a:spcAft>
                <a:spcPts val="200"/>
              </a:spcAft>
              <a:buFont typeface="Frutiger LT Std 55 Roman" panose="020B0602020204020204" pitchFamily="34" charset="0"/>
              <a:buChar char="–"/>
              <a:defRPr sz="17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marL="1200150" indent="-285750">
              <a:buFont typeface="Arial" panose="020B0604020202020204" pitchFamily="34" charset="0"/>
              <a:buChar char="•"/>
              <a:defRPr sz="1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marL="1657350" indent="-285750">
              <a:buFont typeface="Frutiger LT Std 55 Roman" panose="020B0602020204020204" pitchFamily="34" charset="0"/>
              <a:buChar char="–"/>
              <a:defRPr sz="1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marL="2114550" indent="-285750">
              <a:buFont typeface="Arial" panose="020B0604020202020204" pitchFamily="34" charset="0"/>
              <a:buChar char="•"/>
              <a:defRPr sz="1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955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ing + 3 Images">
    <p:spTree>
      <p:nvGrpSpPr>
        <p:cNvPr id="1" name=""/>
        <p:cNvGrpSpPr/>
        <p:nvPr/>
      </p:nvGrpSpPr>
      <p:grpSpPr>
        <a:xfrm>
          <a:off x="0" y="0"/>
          <a:ext cx="0" cy="0"/>
          <a:chOff x="0" y="0"/>
          <a:chExt cx="0" cy="0"/>
        </a:xfrm>
      </p:grpSpPr>
      <p:sp>
        <p:nvSpPr>
          <p:cNvPr id="15" name="Holder 2"/>
          <p:cNvSpPr>
            <a:spLocks noGrp="1"/>
          </p:cNvSpPr>
          <p:nvPr>
            <p:ph type="title"/>
          </p:nvPr>
        </p:nvSpPr>
        <p:spPr>
          <a:xfrm>
            <a:off x="568283" y="416052"/>
            <a:ext cx="7559717" cy="568960"/>
          </a:xfrm>
          <a:prstGeom prst="rect">
            <a:avLst/>
          </a:prstGeom>
        </p:spPr>
        <p:txBody>
          <a:bodyPr lIns="0" tIns="0" rIns="0" bIns="0"/>
          <a:lstStyle>
            <a:lvl1pPr>
              <a:defRPr lang="en-US" sz="3000" b="1" kern="1200" cap="all" baseline="0" dirty="0">
                <a:solidFill>
                  <a:srgbClr val="00558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dirty="0"/>
          </a:p>
        </p:txBody>
      </p:sp>
      <p:sp>
        <p:nvSpPr>
          <p:cNvPr id="9" name="Picture Placeholder 2"/>
          <p:cNvSpPr>
            <a:spLocks noGrp="1"/>
          </p:cNvSpPr>
          <p:nvPr>
            <p:ph type="pic" sz="quarter" idx="14"/>
          </p:nvPr>
        </p:nvSpPr>
        <p:spPr>
          <a:xfrm>
            <a:off x="7416800" y="1665288"/>
            <a:ext cx="4559808" cy="1600200"/>
          </a:xfrm>
          <a:prstGeom prst="rect">
            <a:avLst/>
          </a:prstGeom>
        </p:spPr>
        <p:txBody>
          <a:bodyPr>
            <a:noAutofit/>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dirty="0"/>
              <a:t>Click icon to add picture</a:t>
            </a:r>
          </a:p>
        </p:txBody>
      </p:sp>
      <p:sp>
        <p:nvSpPr>
          <p:cNvPr id="10" name="Picture Placeholder 2"/>
          <p:cNvSpPr>
            <a:spLocks noGrp="1"/>
          </p:cNvSpPr>
          <p:nvPr>
            <p:ph type="pic" sz="quarter" idx="15"/>
          </p:nvPr>
        </p:nvSpPr>
        <p:spPr>
          <a:xfrm>
            <a:off x="7416800" y="3378021"/>
            <a:ext cx="4559808" cy="1600200"/>
          </a:xfrm>
          <a:prstGeom prst="rect">
            <a:avLst/>
          </a:prstGeom>
        </p:spPr>
        <p:txBody>
          <a:bodyPr>
            <a:noAutofit/>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dirty="0"/>
              <a:t>Click icon to add picture</a:t>
            </a:r>
          </a:p>
        </p:txBody>
      </p:sp>
      <p:sp>
        <p:nvSpPr>
          <p:cNvPr id="11" name="Picture Placeholder 2"/>
          <p:cNvSpPr>
            <a:spLocks noGrp="1"/>
          </p:cNvSpPr>
          <p:nvPr>
            <p:ph type="pic" sz="quarter" idx="16"/>
          </p:nvPr>
        </p:nvSpPr>
        <p:spPr>
          <a:xfrm>
            <a:off x="7429500" y="5105400"/>
            <a:ext cx="4559808" cy="1600200"/>
          </a:xfrm>
          <a:prstGeom prst="rect">
            <a:avLst/>
          </a:prstGeom>
        </p:spPr>
        <p:txBody>
          <a:bodyPr>
            <a:noAutofit/>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dirty="0"/>
              <a:t>Click icon to add picture</a:t>
            </a:r>
          </a:p>
        </p:txBody>
      </p:sp>
      <p:sp>
        <p:nvSpPr>
          <p:cNvPr id="8" name="Text Placeholder 5"/>
          <p:cNvSpPr>
            <a:spLocks noGrp="1"/>
          </p:cNvSpPr>
          <p:nvPr>
            <p:ph type="body" sz="quarter" idx="18"/>
          </p:nvPr>
        </p:nvSpPr>
        <p:spPr>
          <a:xfrm>
            <a:off x="609601" y="1246188"/>
            <a:ext cx="5815585" cy="5047488"/>
          </a:xfrm>
          <a:prstGeom prst="rect">
            <a:avLst/>
          </a:prstGeom>
        </p:spPr>
        <p:txBody>
          <a:bodyPr>
            <a:noAutofit/>
          </a:bodyPr>
          <a:lstStyle>
            <a:lvl1pPr marL="173038" indent="-173038">
              <a:spcBef>
                <a:spcPts val="1200"/>
              </a:spcBef>
              <a:buFont typeface="Arial" panose="020B0604020202020204" pitchFamily="34" charset="0"/>
              <a:buChar char="•"/>
              <a:defRPr sz="18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ts val="400"/>
              </a:spcBef>
              <a:spcAft>
                <a:spcPts val="200"/>
              </a:spcAft>
              <a:buFont typeface="Frutiger LT Std 55 Roman" panose="020B0602020204020204" pitchFamily="34" charset="0"/>
              <a:buChar char="–"/>
              <a:defRPr sz="17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marL="1200150" indent="-285750">
              <a:buFont typeface="Arial" panose="020B0604020202020204" pitchFamily="34" charset="0"/>
              <a:buChar char="•"/>
              <a:defRPr sz="1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marL="1657350" indent="-285750">
              <a:buFont typeface="Frutiger LT Std 55 Roman" panose="020B0602020204020204" pitchFamily="34" charset="0"/>
              <a:buChar char="–"/>
              <a:defRPr sz="1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marL="2114550" indent="-285750">
              <a:buFont typeface="Arial" panose="020B0604020202020204" pitchFamily="34" charset="0"/>
              <a:buChar char="•"/>
              <a:defRPr sz="1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03509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ing + Subtitle + 3 Images">
    <p:spTree>
      <p:nvGrpSpPr>
        <p:cNvPr id="1" name=""/>
        <p:cNvGrpSpPr/>
        <p:nvPr/>
      </p:nvGrpSpPr>
      <p:grpSpPr>
        <a:xfrm>
          <a:off x="0" y="0"/>
          <a:ext cx="0" cy="0"/>
          <a:chOff x="0" y="0"/>
          <a:chExt cx="0" cy="0"/>
        </a:xfrm>
      </p:grpSpPr>
      <p:sp>
        <p:nvSpPr>
          <p:cNvPr id="15" name="Holder 2"/>
          <p:cNvSpPr>
            <a:spLocks noGrp="1"/>
          </p:cNvSpPr>
          <p:nvPr>
            <p:ph type="title"/>
          </p:nvPr>
        </p:nvSpPr>
        <p:spPr>
          <a:xfrm>
            <a:off x="568283" y="416052"/>
            <a:ext cx="7559040" cy="568960"/>
          </a:xfrm>
          <a:prstGeom prst="rect">
            <a:avLst/>
          </a:prstGeom>
        </p:spPr>
        <p:txBody>
          <a:bodyPr lIns="0" tIns="0" rIns="0" bIns="0"/>
          <a:lstStyle>
            <a:lvl1pPr>
              <a:defRPr lang="en-US" sz="3000" b="1" kern="1200" cap="all" baseline="0" dirty="0">
                <a:solidFill>
                  <a:srgbClr val="00558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dirty="0"/>
          </a:p>
        </p:txBody>
      </p:sp>
      <p:sp>
        <p:nvSpPr>
          <p:cNvPr id="3" name="Picture Placeholder 2"/>
          <p:cNvSpPr>
            <a:spLocks noGrp="1"/>
          </p:cNvSpPr>
          <p:nvPr>
            <p:ph type="pic" sz="quarter" idx="14"/>
          </p:nvPr>
        </p:nvSpPr>
        <p:spPr>
          <a:xfrm>
            <a:off x="7416800" y="1665288"/>
            <a:ext cx="4559808" cy="1600200"/>
          </a:xfrm>
          <a:prstGeom prst="rect">
            <a:avLst/>
          </a:prstGeom>
        </p:spPr>
        <p:txBody>
          <a:bodyPr>
            <a:noAutofit/>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dirty="0"/>
              <a:t>Click icon to add picture</a:t>
            </a:r>
          </a:p>
        </p:txBody>
      </p:sp>
      <p:sp>
        <p:nvSpPr>
          <p:cNvPr id="17" name="Picture Placeholder 2"/>
          <p:cNvSpPr>
            <a:spLocks noGrp="1"/>
          </p:cNvSpPr>
          <p:nvPr>
            <p:ph type="pic" sz="quarter" idx="15"/>
          </p:nvPr>
        </p:nvSpPr>
        <p:spPr>
          <a:xfrm>
            <a:off x="7416800" y="3378021"/>
            <a:ext cx="4559808" cy="1600200"/>
          </a:xfrm>
          <a:prstGeom prst="rect">
            <a:avLst/>
          </a:prstGeom>
        </p:spPr>
        <p:txBody>
          <a:bodyPr>
            <a:noAutofit/>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dirty="0"/>
              <a:t>Click icon to add picture</a:t>
            </a:r>
          </a:p>
        </p:txBody>
      </p:sp>
      <p:sp>
        <p:nvSpPr>
          <p:cNvPr id="18" name="Picture Placeholder 2"/>
          <p:cNvSpPr>
            <a:spLocks noGrp="1"/>
          </p:cNvSpPr>
          <p:nvPr>
            <p:ph type="pic" sz="quarter" idx="16"/>
          </p:nvPr>
        </p:nvSpPr>
        <p:spPr>
          <a:xfrm>
            <a:off x="7429500" y="5105400"/>
            <a:ext cx="4559808" cy="1600200"/>
          </a:xfrm>
          <a:prstGeom prst="rect">
            <a:avLst/>
          </a:prstGeom>
        </p:spPr>
        <p:txBody>
          <a:bodyPr>
            <a:noAutofit/>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dirty="0"/>
              <a:t>Click icon to add picture</a:t>
            </a:r>
          </a:p>
        </p:txBody>
      </p:sp>
      <p:sp>
        <p:nvSpPr>
          <p:cNvPr id="9" name="Text Placeholder 4"/>
          <p:cNvSpPr>
            <a:spLocks noGrp="1"/>
          </p:cNvSpPr>
          <p:nvPr>
            <p:ph type="body" sz="quarter" idx="18"/>
          </p:nvPr>
        </p:nvSpPr>
        <p:spPr>
          <a:xfrm>
            <a:off x="465665" y="838201"/>
            <a:ext cx="7559040" cy="538609"/>
          </a:xfrm>
          <a:prstGeom prst="rect">
            <a:avLst/>
          </a:prstGeom>
        </p:spPr>
        <p:txBody>
          <a:bodyPr/>
          <a:lstStyle>
            <a:lvl1pPr>
              <a:defRPr lang="en-US" sz="2700" cap="all" baseline="0" dirty="0"/>
            </a:lvl1pPr>
          </a:lstStyle>
          <a:p>
            <a:pPr marL="0" lvl="0" indent="0">
              <a:buNone/>
            </a:pPr>
            <a:r>
              <a:rPr lang="en-US"/>
              <a:t>Click to edit Master text styles</a:t>
            </a:r>
          </a:p>
        </p:txBody>
      </p:sp>
      <p:sp>
        <p:nvSpPr>
          <p:cNvPr id="10" name="Text Placeholder 5"/>
          <p:cNvSpPr>
            <a:spLocks noGrp="1"/>
          </p:cNvSpPr>
          <p:nvPr>
            <p:ph type="body" sz="quarter" idx="19"/>
          </p:nvPr>
        </p:nvSpPr>
        <p:spPr>
          <a:xfrm>
            <a:off x="585215" y="1524000"/>
            <a:ext cx="5815585" cy="4876800"/>
          </a:xfrm>
          <a:prstGeom prst="rect">
            <a:avLst/>
          </a:prstGeom>
        </p:spPr>
        <p:txBody>
          <a:bodyPr>
            <a:noAutofit/>
          </a:bodyPr>
          <a:lstStyle>
            <a:lvl1pPr marL="173038" indent="-173038">
              <a:spcBef>
                <a:spcPts val="900"/>
              </a:spcBef>
              <a:buFont typeface="Arial" panose="020B0604020202020204" pitchFamily="34" charset="0"/>
              <a:buChar char="•"/>
              <a:defRPr sz="18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ts val="400"/>
              </a:spcBef>
              <a:spcAft>
                <a:spcPts val="200"/>
              </a:spcAft>
              <a:buFont typeface="Frutiger LT Std 55 Roman" panose="020B0602020204020204" pitchFamily="34" charset="0"/>
              <a:buChar char="–"/>
              <a:defRPr sz="17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marL="1200150" indent="-285750">
              <a:buFont typeface="Arial" panose="020B0604020202020204" pitchFamily="34" charset="0"/>
              <a:buChar char="•"/>
              <a:defRPr sz="1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marL="1657350" indent="-285750">
              <a:buFont typeface="Frutiger LT Std 55 Roman" panose="020B0602020204020204" pitchFamily="34" charset="0"/>
              <a:buChar char="–"/>
              <a:defRPr sz="1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marL="2114550" indent="-285750">
              <a:buFont typeface="Arial" panose="020B0604020202020204" pitchFamily="34" charset="0"/>
              <a:buChar char="•"/>
              <a:defRPr sz="1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278460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ing + 2 Content Columns">
    <p:spTree>
      <p:nvGrpSpPr>
        <p:cNvPr id="1" name=""/>
        <p:cNvGrpSpPr/>
        <p:nvPr/>
      </p:nvGrpSpPr>
      <p:grpSpPr>
        <a:xfrm>
          <a:off x="0" y="0"/>
          <a:ext cx="0" cy="0"/>
          <a:chOff x="0" y="0"/>
          <a:chExt cx="0" cy="0"/>
        </a:xfrm>
      </p:grpSpPr>
      <p:sp>
        <p:nvSpPr>
          <p:cNvPr id="2" name="Holder 2"/>
          <p:cNvSpPr>
            <a:spLocks noGrp="1"/>
          </p:cNvSpPr>
          <p:nvPr>
            <p:ph type="title"/>
          </p:nvPr>
        </p:nvSpPr>
        <p:spPr>
          <a:xfrm>
            <a:off x="568283" y="416052"/>
            <a:ext cx="7559040" cy="568960"/>
          </a:xfrm>
          <a:prstGeom prst="rect">
            <a:avLst/>
          </a:prstGeom>
        </p:spPr>
        <p:txBody>
          <a:bodyPr lIns="0" tIns="0" rIns="0" bIns="0"/>
          <a:lstStyle>
            <a:lvl1pPr>
              <a:defRPr lang="en-US" sz="3000" b="1" kern="1200" cap="all" baseline="0" dirty="0">
                <a:solidFill>
                  <a:srgbClr val="00558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dirty="0"/>
          </a:p>
        </p:txBody>
      </p:sp>
      <p:sp>
        <p:nvSpPr>
          <p:cNvPr id="7" name="Text Placeholder 5"/>
          <p:cNvSpPr>
            <a:spLocks noGrp="1"/>
          </p:cNvSpPr>
          <p:nvPr>
            <p:ph type="body" sz="quarter" idx="17"/>
          </p:nvPr>
        </p:nvSpPr>
        <p:spPr>
          <a:xfrm>
            <a:off x="609601" y="1371600"/>
            <a:ext cx="5225628" cy="5029200"/>
          </a:xfrm>
          <a:prstGeom prst="rect">
            <a:avLst/>
          </a:prstGeom>
        </p:spPr>
        <p:txBody>
          <a:bodyPr>
            <a:noAutofit/>
          </a:bodyPr>
          <a:lstStyle>
            <a:lvl1pPr marL="173038" indent="-173038">
              <a:spcBef>
                <a:spcPts val="1200"/>
              </a:spcBef>
              <a:buFont typeface="Arial" panose="020B0604020202020204" pitchFamily="34" charset="0"/>
              <a:buChar char="•"/>
              <a:defRPr sz="18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ts val="400"/>
              </a:spcBef>
              <a:spcAft>
                <a:spcPts val="200"/>
              </a:spcAft>
              <a:buFont typeface="Frutiger LT Std 55 Roman" panose="020B0602020204020204" pitchFamily="34" charset="0"/>
              <a:buChar char="–"/>
              <a:defRPr sz="17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marL="1200150" indent="-285750">
              <a:buFont typeface="Arial" panose="020B0604020202020204" pitchFamily="34" charset="0"/>
              <a:buChar char="•"/>
              <a:defRPr sz="1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marL="1657350" indent="-285750">
              <a:buFont typeface="Frutiger LT Std 55 Roman" panose="020B0602020204020204" pitchFamily="34" charset="0"/>
              <a:buChar char="–"/>
              <a:defRPr sz="1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marL="2114550" indent="-285750">
              <a:buFont typeface="Arial" panose="020B0604020202020204" pitchFamily="34" charset="0"/>
              <a:buChar char="•"/>
              <a:defRPr sz="1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5"/>
          <p:cNvSpPr>
            <a:spLocks noGrp="1"/>
          </p:cNvSpPr>
          <p:nvPr>
            <p:ph type="body" sz="quarter" idx="15"/>
          </p:nvPr>
        </p:nvSpPr>
        <p:spPr>
          <a:xfrm>
            <a:off x="6356096" y="1371600"/>
            <a:ext cx="5226304" cy="5047488"/>
          </a:xfrm>
          <a:prstGeom prst="rect">
            <a:avLst/>
          </a:prstGeom>
        </p:spPr>
        <p:txBody>
          <a:bodyPr>
            <a:noAutofit/>
          </a:bodyPr>
          <a:lstStyle>
            <a:lvl1pPr marL="173038" indent="-173038">
              <a:spcBef>
                <a:spcPts val="1200"/>
              </a:spcBef>
              <a:buFont typeface="Arial" panose="020B0604020202020204" pitchFamily="34" charset="0"/>
              <a:buChar char="•"/>
              <a:defRPr sz="18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ts val="400"/>
              </a:spcBef>
              <a:spcAft>
                <a:spcPts val="200"/>
              </a:spcAft>
              <a:buFont typeface="Frutiger LT Std 55 Roman" panose="020B0602020204020204" pitchFamily="34" charset="0"/>
              <a:buChar char="–"/>
              <a:defRPr sz="17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marL="1200150" indent="-285750">
              <a:buFont typeface="Arial" panose="020B0604020202020204" pitchFamily="34" charset="0"/>
              <a:buChar char="•"/>
              <a:defRPr sz="1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marL="1657350" indent="-285750">
              <a:buFont typeface="Frutiger LT Std 55 Roman" panose="020B0602020204020204" pitchFamily="34" charset="0"/>
              <a:buChar char="–"/>
              <a:defRPr sz="1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marL="2114550" indent="-285750">
              <a:buFont typeface="Arial" panose="020B0604020202020204" pitchFamily="34" charset="0"/>
              <a:buChar char="•"/>
              <a:defRPr sz="1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908460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ing + Subtitle + 2 Content Columns">
    <p:spTree>
      <p:nvGrpSpPr>
        <p:cNvPr id="1" name=""/>
        <p:cNvGrpSpPr/>
        <p:nvPr/>
      </p:nvGrpSpPr>
      <p:grpSpPr>
        <a:xfrm>
          <a:off x="0" y="0"/>
          <a:ext cx="0" cy="0"/>
          <a:chOff x="0" y="0"/>
          <a:chExt cx="0" cy="0"/>
        </a:xfrm>
      </p:grpSpPr>
      <p:sp>
        <p:nvSpPr>
          <p:cNvPr id="2" name="Holder 2"/>
          <p:cNvSpPr>
            <a:spLocks noGrp="1"/>
          </p:cNvSpPr>
          <p:nvPr>
            <p:ph type="title"/>
          </p:nvPr>
        </p:nvSpPr>
        <p:spPr>
          <a:xfrm>
            <a:off x="568283" y="416052"/>
            <a:ext cx="7559040" cy="568960"/>
          </a:xfrm>
          <a:prstGeom prst="rect">
            <a:avLst/>
          </a:prstGeom>
        </p:spPr>
        <p:txBody>
          <a:bodyPr lIns="0" tIns="0" rIns="0" bIns="0"/>
          <a:lstStyle>
            <a:lvl1pPr>
              <a:defRPr lang="en-US" sz="3000" b="1" kern="1200" cap="all" baseline="0" dirty="0">
                <a:solidFill>
                  <a:srgbClr val="00558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dirty="0"/>
          </a:p>
        </p:txBody>
      </p:sp>
      <p:sp>
        <p:nvSpPr>
          <p:cNvPr id="8" name="Text Placeholder 4"/>
          <p:cNvSpPr>
            <a:spLocks noGrp="1"/>
          </p:cNvSpPr>
          <p:nvPr>
            <p:ph type="body" sz="quarter" idx="17"/>
          </p:nvPr>
        </p:nvSpPr>
        <p:spPr>
          <a:xfrm>
            <a:off x="465665" y="838201"/>
            <a:ext cx="7559040" cy="538609"/>
          </a:xfrm>
          <a:prstGeom prst="rect">
            <a:avLst/>
          </a:prstGeom>
        </p:spPr>
        <p:txBody>
          <a:bodyPr/>
          <a:lstStyle>
            <a:lvl1pPr>
              <a:defRPr lang="en-US" sz="2700" cap="all" baseline="0" dirty="0"/>
            </a:lvl1pPr>
          </a:lstStyle>
          <a:p>
            <a:pPr marL="0" lvl="0" indent="0">
              <a:buNone/>
            </a:pPr>
            <a:r>
              <a:rPr lang="en-US"/>
              <a:t>Click to edit Master text styles</a:t>
            </a:r>
          </a:p>
        </p:txBody>
      </p:sp>
      <p:sp>
        <p:nvSpPr>
          <p:cNvPr id="9" name="Text Placeholder 5"/>
          <p:cNvSpPr>
            <a:spLocks noGrp="1"/>
          </p:cNvSpPr>
          <p:nvPr>
            <p:ph type="body" sz="quarter" idx="19"/>
          </p:nvPr>
        </p:nvSpPr>
        <p:spPr>
          <a:xfrm>
            <a:off x="585216" y="1676400"/>
            <a:ext cx="5307585" cy="4742688"/>
          </a:xfrm>
          <a:prstGeom prst="rect">
            <a:avLst/>
          </a:prstGeom>
        </p:spPr>
        <p:txBody>
          <a:bodyPr>
            <a:noAutofit/>
          </a:bodyPr>
          <a:lstStyle>
            <a:lvl1pPr marL="173038" indent="-173038">
              <a:spcBef>
                <a:spcPts val="900"/>
              </a:spcBef>
              <a:buFont typeface="Arial" panose="020B0604020202020204" pitchFamily="34" charset="0"/>
              <a:buChar char="•"/>
              <a:defRPr sz="18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ts val="400"/>
              </a:spcBef>
              <a:spcAft>
                <a:spcPts val="200"/>
              </a:spcAft>
              <a:buFont typeface="Frutiger LT Std 55 Roman" panose="020B0602020204020204" pitchFamily="34" charset="0"/>
              <a:buChar char="–"/>
              <a:defRPr sz="17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marL="1200150" indent="-285750">
              <a:buFont typeface="Arial" panose="020B0604020202020204" pitchFamily="34" charset="0"/>
              <a:buChar char="•"/>
              <a:defRPr sz="1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marL="1657350" indent="-285750">
              <a:buFont typeface="Frutiger LT Std 55 Roman" panose="020B0602020204020204" pitchFamily="34" charset="0"/>
              <a:buChar char="–"/>
              <a:defRPr sz="1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marL="2114550" indent="-285750">
              <a:buFont typeface="Arial" panose="020B0604020202020204" pitchFamily="34" charset="0"/>
              <a:buChar char="•"/>
              <a:defRPr sz="1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5"/>
          <p:cNvSpPr>
            <a:spLocks noGrp="1"/>
          </p:cNvSpPr>
          <p:nvPr>
            <p:ph type="body" sz="quarter" idx="20"/>
          </p:nvPr>
        </p:nvSpPr>
        <p:spPr>
          <a:xfrm>
            <a:off x="6299201" y="1676400"/>
            <a:ext cx="5307585" cy="4742688"/>
          </a:xfrm>
          <a:prstGeom prst="rect">
            <a:avLst/>
          </a:prstGeom>
        </p:spPr>
        <p:txBody>
          <a:bodyPr>
            <a:noAutofit/>
          </a:bodyPr>
          <a:lstStyle>
            <a:lvl1pPr marL="173038" indent="-173038">
              <a:spcBef>
                <a:spcPts val="900"/>
              </a:spcBef>
              <a:buFont typeface="Arial" panose="020B0604020202020204" pitchFamily="34" charset="0"/>
              <a:buChar char="•"/>
              <a:defRPr sz="18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ts val="400"/>
              </a:spcBef>
              <a:spcAft>
                <a:spcPts val="200"/>
              </a:spcAft>
              <a:buFont typeface="Frutiger LT Std 55 Roman" panose="020B0602020204020204" pitchFamily="34" charset="0"/>
              <a:buChar char="–"/>
              <a:defRPr sz="17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marL="1200150" indent="-285750">
              <a:buFont typeface="Arial" panose="020B0604020202020204" pitchFamily="34" charset="0"/>
              <a:buChar char="•"/>
              <a:defRPr sz="1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marL="1657350" indent="-285750">
              <a:buFont typeface="Frutiger LT Std 55 Roman" panose="020B0602020204020204" pitchFamily="34" charset="0"/>
              <a:buChar char="–"/>
              <a:defRPr sz="1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marL="2114550" indent="-285750">
              <a:buFont typeface="Arial" panose="020B0604020202020204" pitchFamily="34" charset="0"/>
              <a:buChar char="•"/>
              <a:defRPr sz="1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088861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Description + 2 Content Columns">
    <p:spTree>
      <p:nvGrpSpPr>
        <p:cNvPr id="1" name=""/>
        <p:cNvGrpSpPr/>
        <p:nvPr/>
      </p:nvGrpSpPr>
      <p:grpSpPr>
        <a:xfrm>
          <a:off x="0" y="0"/>
          <a:ext cx="0" cy="0"/>
          <a:chOff x="0" y="0"/>
          <a:chExt cx="0" cy="0"/>
        </a:xfrm>
      </p:grpSpPr>
      <p:sp>
        <p:nvSpPr>
          <p:cNvPr id="5" name="Text Placeholder 5"/>
          <p:cNvSpPr>
            <a:spLocks noGrp="1"/>
          </p:cNvSpPr>
          <p:nvPr>
            <p:ph type="body" sz="quarter" idx="13"/>
          </p:nvPr>
        </p:nvSpPr>
        <p:spPr>
          <a:xfrm>
            <a:off x="568283" y="1219201"/>
            <a:ext cx="11015133" cy="249299"/>
          </a:xfrm>
          <a:prstGeom prst="rect">
            <a:avLst/>
          </a:prstGeom>
        </p:spPr>
        <p:txBody>
          <a:bodyPr wrap="square" lIns="0" tIns="0" rIns="0" bIns="0">
            <a:spAutoFit/>
          </a:bodyPr>
          <a:lstStyle>
            <a:lvl1pPr marL="0" indent="0">
              <a:buNone/>
              <a:defRPr lang="en-US" sz="18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Holder 2"/>
          <p:cNvSpPr>
            <a:spLocks noGrp="1"/>
          </p:cNvSpPr>
          <p:nvPr>
            <p:ph type="title"/>
          </p:nvPr>
        </p:nvSpPr>
        <p:spPr>
          <a:xfrm>
            <a:off x="568284" y="416052"/>
            <a:ext cx="7559040" cy="568960"/>
          </a:xfrm>
          <a:prstGeom prst="rect">
            <a:avLst/>
          </a:prstGeom>
        </p:spPr>
        <p:txBody>
          <a:bodyPr lIns="0" tIns="0" rIns="0" bIns="0"/>
          <a:lstStyle>
            <a:lvl1pPr>
              <a:defRPr lang="en-US" sz="3000" b="1" kern="1200" cap="all" baseline="0" dirty="0">
                <a:solidFill>
                  <a:srgbClr val="00558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dirty="0"/>
          </a:p>
        </p:txBody>
      </p:sp>
      <p:sp>
        <p:nvSpPr>
          <p:cNvPr id="9" name="Text Placeholder 5"/>
          <p:cNvSpPr>
            <a:spLocks noGrp="1"/>
          </p:cNvSpPr>
          <p:nvPr>
            <p:ph type="body" sz="quarter" idx="17"/>
          </p:nvPr>
        </p:nvSpPr>
        <p:spPr>
          <a:xfrm>
            <a:off x="609601" y="1828800"/>
            <a:ext cx="5409185" cy="4291568"/>
          </a:xfrm>
          <a:prstGeom prst="rect">
            <a:avLst/>
          </a:prstGeom>
        </p:spPr>
        <p:txBody>
          <a:bodyPr>
            <a:noAutofit/>
          </a:bodyPr>
          <a:lstStyle>
            <a:lvl1pPr marL="173038" indent="-173038">
              <a:spcBef>
                <a:spcPts val="1200"/>
              </a:spcBef>
              <a:buFont typeface="Arial" panose="020B0604020202020204" pitchFamily="34" charset="0"/>
              <a:buChar char="•"/>
              <a:defRPr sz="18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ts val="400"/>
              </a:spcBef>
              <a:spcAft>
                <a:spcPts val="200"/>
              </a:spcAft>
              <a:buFont typeface="Frutiger LT Std 55 Roman" panose="020B0602020204020204" pitchFamily="34" charset="0"/>
              <a:buChar char="–"/>
              <a:defRPr sz="17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marL="1200150" indent="-285750">
              <a:buFont typeface="Arial" panose="020B0604020202020204" pitchFamily="34" charset="0"/>
              <a:buChar char="•"/>
              <a:defRPr sz="1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marL="1657350" indent="-285750">
              <a:buFont typeface="Frutiger LT Std 55 Roman" panose="020B0602020204020204" pitchFamily="34" charset="0"/>
              <a:buChar char="–"/>
              <a:defRPr sz="1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marL="2114550" indent="-285750">
              <a:buFont typeface="Arial" panose="020B0604020202020204" pitchFamily="34" charset="0"/>
              <a:buChar char="•"/>
              <a:defRPr sz="1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5"/>
          <p:cNvSpPr>
            <a:spLocks noGrp="1"/>
          </p:cNvSpPr>
          <p:nvPr>
            <p:ph type="body" sz="quarter" idx="15"/>
          </p:nvPr>
        </p:nvSpPr>
        <p:spPr>
          <a:xfrm>
            <a:off x="6160008" y="1828800"/>
            <a:ext cx="5422392" cy="4291568"/>
          </a:xfrm>
          <a:prstGeom prst="rect">
            <a:avLst/>
          </a:prstGeom>
        </p:spPr>
        <p:txBody>
          <a:bodyPr>
            <a:noAutofit/>
          </a:bodyPr>
          <a:lstStyle>
            <a:lvl1pPr marL="173038" indent="-173038">
              <a:spcBef>
                <a:spcPts val="1200"/>
              </a:spcBef>
              <a:buFont typeface="Arial" panose="020B0604020202020204" pitchFamily="34" charset="0"/>
              <a:buChar char="•"/>
              <a:defRPr sz="18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ts val="400"/>
              </a:spcBef>
              <a:spcAft>
                <a:spcPts val="200"/>
              </a:spcAft>
              <a:buFont typeface="Frutiger LT Std 55 Roman" panose="020B0602020204020204" pitchFamily="34" charset="0"/>
              <a:buChar char="–"/>
              <a:defRPr sz="17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marL="1200150" indent="-285750">
              <a:buFont typeface="Arial" panose="020B0604020202020204" pitchFamily="34" charset="0"/>
              <a:buChar char="•"/>
              <a:defRPr sz="1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marL="1657350" indent="-285750">
              <a:buFont typeface="Frutiger LT Std 55 Roman" panose="020B0602020204020204" pitchFamily="34" charset="0"/>
              <a:buChar char="–"/>
              <a:defRPr sz="1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marL="2114550" indent="-285750">
              <a:buFont typeface="Arial" panose="020B0604020202020204" pitchFamily="34" charset="0"/>
              <a:buChar char="•"/>
              <a:defRPr sz="1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867843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ing + Subtitle + Description + 2 Content Columns">
    <p:spTree>
      <p:nvGrpSpPr>
        <p:cNvPr id="1" name=""/>
        <p:cNvGrpSpPr/>
        <p:nvPr/>
      </p:nvGrpSpPr>
      <p:grpSpPr>
        <a:xfrm>
          <a:off x="0" y="0"/>
          <a:ext cx="0" cy="0"/>
          <a:chOff x="0" y="0"/>
          <a:chExt cx="0" cy="0"/>
        </a:xfrm>
      </p:grpSpPr>
      <p:sp>
        <p:nvSpPr>
          <p:cNvPr id="5" name="Text Placeholder 5"/>
          <p:cNvSpPr>
            <a:spLocks noGrp="1"/>
          </p:cNvSpPr>
          <p:nvPr>
            <p:ph type="body" sz="quarter" idx="13"/>
          </p:nvPr>
        </p:nvSpPr>
        <p:spPr>
          <a:xfrm>
            <a:off x="568283" y="1600201"/>
            <a:ext cx="11015133" cy="249299"/>
          </a:xfrm>
          <a:prstGeom prst="rect">
            <a:avLst/>
          </a:prstGeom>
        </p:spPr>
        <p:txBody>
          <a:bodyPr wrap="square" lIns="0" tIns="0" rIns="0" bIns="0">
            <a:spAutoFit/>
          </a:bodyPr>
          <a:lstStyle>
            <a:lvl1pPr marL="0" indent="0">
              <a:buNone/>
              <a:defRPr lang="en-US" sz="18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Holder 2"/>
          <p:cNvSpPr>
            <a:spLocks noGrp="1"/>
          </p:cNvSpPr>
          <p:nvPr>
            <p:ph type="title"/>
          </p:nvPr>
        </p:nvSpPr>
        <p:spPr>
          <a:xfrm>
            <a:off x="568284" y="416052"/>
            <a:ext cx="7559040" cy="568960"/>
          </a:xfrm>
          <a:prstGeom prst="rect">
            <a:avLst/>
          </a:prstGeom>
        </p:spPr>
        <p:txBody>
          <a:bodyPr lIns="0" tIns="0" rIns="0" bIns="0"/>
          <a:lstStyle>
            <a:lvl1pPr>
              <a:defRPr lang="en-US" sz="3000" b="1" kern="1200" cap="all" baseline="0" dirty="0">
                <a:solidFill>
                  <a:srgbClr val="00558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dirty="0"/>
          </a:p>
        </p:txBody>
      </p:sp>
      <p:sp>
        <p:nvSpPr>
          <p:cNvPr id="8" name="Text Placeholder 4"/>
          <p:cNvSpPr>
            <a:spLocks noGrp="1"/>
          </p:cNvSpPr>
          <p:nvPr>
            <p:ph type="body" sz="quarter" idx="17"/>
          </p:nvPr>
        </p:nvSpPr>
        <p:spPr>
          <a:xfrm>
            <a:off x="465665" y="838201"/>
            <a:ext cx="7559040" cy="538609"/>
          </a:xfrm>
          <a:prstGeom prst="rect">
            <a:avLst/>
          </a:prstGeom>
        </p:spPr>
        <p:txBody>
          <a:bodyPr/>
          <a:lstStyle>
            <a:lvl1pPr marL="0" indent="0">
              <a:buNone/>
              <a:defRPr lang="en-US" sz="2700" kern="1200" cap="all"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5"/>
          <p:cNvSpPr>
            <a:spLocks noGrp="1"/>
          </p:cNvSpPr>
          <p:nvPr>
            <p:ph type="body" sz="quarter" idx="19"/>
          </p:nvPr>
        </p:nvSpPr>
        <p:spPr>
          <a:xfrm>
            <a:off x="585216" y="2185432"/>
            <a:ext cx="5307585" cy="4233656"/>
          </a:xfrm>
          <a:prstGeom prst="rect">
            <a:avLst/>
          </a:prstGeom>
        </p:spPr>
        <p:txBody>
          <a:bodyPr>
            <a:noAutofit/>
          </a:bodyPr>
          <a:lstStyle>
            <a:lvl1pPr marL="173038" indent="-173038">
              <a:spcBef>
                <a:spcPts val="900"/>
              </a:spcBef>
              <a:buFont typeface="Arial" panose="020B0604020202020204" pitchFamily="34" charset="0"/>
              <a:buChar char="•"/>
              <a:defRPr sz="18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ts val="400"/>
              </a:spcBef>
              <a:spcAft>
                <a:spcPts val="200"/>
              </a:spcAft>
              <a:buFont typeface="Frutiger LT Std 55 Roman" panose="020B0602020204020204" pitchFamily="34" charset="0"/>
              <a:buChar char="–"/>
              <a:defRPr sz="17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marL="1200150" indent="-285750">
              <a:buFont typeface="Arial" panose="020B0604020202020204" pitchFamily="34" charset="0"/>
              <a:buChar char="•"/>
              <a:defRPr sz="1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marL="1657350" indent="-285750">
              <a:buFont typeface="Frutiger LT Std 55 Roman" panose="020B0602020204020204" pitchFamily="34" charset="0"/>
              <a:buChar char="–"/>
              <a:defRPr sz="1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marL="2114550" indent="-285750">
              <a:buFont typeface="Arial" panose="020B0604020202020204" pitchFamily="34" charset="0"/>
              <a:buChar char="•"/>
              <a:defRPr sz="1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5"/>
          <p:cNvSpPr>
            <a:spLocks noGrp="1"/>
          </p:cNvSpPr>
          <p:nvPr>
            <p:ph type="body" sz="quarter" idx="20"/>
          </p:nvPr>
        </p:nvSpPr>
        <p:spPr>
          <a:xfrm>
            <a:off x="6275832" y="2185432"/>
            <a:ext cx="5307585" cy="4233656"/>
          </a:xfrm>
          <a:prstGeom prst="rect">
            <a:avLst/>
          </a:prstGeom>
        </p:spPr>
        <p:txBody>
          <a:bodyPr>
            <a:noAutofit/>
          </a:bodyPr>
          <a:lstStyle>
            <a:lvl1pPr marL="173038" indent="-173038">
              <a:spcBef>
                <a:spcPts val="900"/>
              </a:spcBef>
              <a:buFont typeface="Arial" panose="020B0604020202020204" pitchFamily="34" charset="0"/>
              <a:buChar char="•"/>
              <a:defRPr sz="18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ts val="400"/>
              </a:spcBef>
              <a:spcAft>
                <a:spcPts val="200"/>
              </a:spcAft>
              <a:buFont typeface="Frutiger LT Std 55 Roman" panose="020B0602020204020204" pitchFamily="34" charset="0"/>
              <a:buChar char="–"/>
              <a:defRPr sz="17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marL="1200150" indent="-285750">
              <a:buFont typeface="Arial" panose="020B0604020202020204" pitchFamily="34" charset="0"/>
              <a:buChar char="•"/>
              <a:defRPr sz="1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marL="1657350" indent="-285750">
              <a:buFont typeface="Frutiger LT Std 55 Roman" panose="020B0602020204020204" pitchFamily="34" charset="0"/>
              <a:buChar char="–"/>
              <a:defRPr sz="1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marL="2114550" indent="-285750">
              <a:buFont typeface="Arial" panose="020B0604020202020204" pitchFamily="34" charset="0"/>
              <a:buChar char="•"/>
              <a:defRPr sz="1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02356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ing + Description + Content ">
    <p:spTree>
      <p:nvGrpSpPr>
        <p:cNvPr id="1" name=""/>
        <p:cNvGrpSpPr/>
        <p:nvPr/>
      </p:nvGrpSpPr>
      <p:grpSpPr>
        <a:xfrm>
          <a:off x="0" y="0"/>
          <a:ext cx="0" cy="0"/>
          <a:chOff x="0" y="0"/>
          <a:chExt cx="0" cy="0"/>
        </a:xfrm>
      </p:grpSpPr>
      <p:sp>
        <p:nvSpPr>
          <p:cNvPr id="2" name="Holder 2"/>
          <p:cNvSpPr>
            <a:spLocks noGrp="1"/>
          </p:cNvSpPr>
          <p:nvPr>
            <p:ph type="title"/>
          </p:nvPr>
        </p:nvSpPr>
        <p:spPr>
          <a:xfrm>
            <a:off x="568283" y="416052"/>
            <a:ext cx="7559040" cy="568960"/>
          </a:xfrm>
          <a:prstGeom prst="rect">
            <a:avLst/>
          </a:prstGeom>
        </p:spPr>
        <p:txBody>
          <a:bodyPr lIns="0" tIns="0" rIns="0" bIns="0"/>
          <a:lstStyle>
            <a:lvl1pPr>
              <a:defRPr lang="en-US" sz="3000" b="1" kern="1200" cap="all" baseline="0" dirty="0">
                <a:solidFill>
                  <a:srgbClr val="00558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title style</a:t>
            </a:r>
            <a:endParaRPr dirty="0"/>
          </a:p>
        </p:txBody>
      </p:sp>
      <p:sp>
        <p:nvSpPr>
          <p:cNvPr id="6" name="Text Placeholder 5"/>
          <p:cNvSpPr>
            <a:spLocks noGrp="1"/>
          </p:cNvSpPr>
          <p:nvPr>
            <p:ph type="body" sz="quarter" idx="16"/>
          </p:nvPr>
        </p:nvSpPr>
        <p:spPr>
          <a:xfrm>
            <a:off x="609600" y="1810512"/>
            <a:ext cx="6933184" cy="4666488"/>
          </a:xfrm>
          <a:prstGeom prst="rect">
            <a:avLst/>
          </a:prstGeom>
        </p:spPr>
        <p:txBody>
          <a:bodyPr>
            <a:noAutofit/>
          </a:bodyPr>
          <a:lstStyle>
            <a:lvl1pPr marL="173038" indent="-173038">
              <a:spcBef>
                <a:spcPts val="1200"/>
              </a:spcBef>
              <a:buFont typeface="Arial" panose="020B0604020202020204" pitchFamily="34" charset="0"/>
              <a:buChar char="•"/>
              <a:defRPr sz="18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ts val="400"/>
              </a:spcBef>
              <a:spcAft>
                <a:spcPts val="200"/>
              </a:spcAft>
              <a:buFont typeface="Frutiger LT Std 55 Roman" panose="020B0602020204020204" pitchFamily="34" charset="0"/>
              <a:buChar char="–"/>
              <a:defRPr sz="17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marL="1200150" indent="-285750">
              <a:buFont typeface="Arial" panose="020B0604020202020204" pitchFamily="34" charset="0"/>
              <a:buChar char="•"/>
              <a:defRPr sz="1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marL="1657350" indent="-285750">
              <a:buFont typeface="Frutiger LT Std 55 Roman" panose="020B0602020204020204" pitchFamily="34" charset="0"/>
              <a:buChar char="–"/>
              <a:defRPr sz="1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marL="2114550" indent="-285750">
              <a:buFont typeface="Arial" panose="020B0604020202020204" pitchFamily="34" charset="0"/>
              <a:buChar char="•"/>
              <a:defRPr sz="1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5"/>
          <p:cNvSpPr>
            <a:spLocks noGrp="1"/>
          </p:cNvSpPr>
          <p:nvPr>
            <p:ph type="body" sz="quarter" idx="13"/>
          </p:nvPr>
        </p:nvSpPr>
        <p:spPr>
          <a:xfrm>
            <a:off x="568283" y="1350902"/>
            <a:ext cx="11015133" cy="249299"/>
          </a:xfrm>
          <a:prstGeom prst="rect">
            <a:avLst/>
          </a:prstGeom>
        </p:spPr>
        <p:txBody>
          <a:bodyPr wrap="square" lIns="0" tIns="0" rIns="0" bIns="0">
            <a:spAutoFit/>
          </a:bodyPr>
          <a:lstStyle>
            <a:lvl1pPr marL="0" indent="0">
              <a:buNone/>
              <a:defRPr lang="en-US" sz="18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2099480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 Sub Title">
    <p:spTree>
      <p:nvGrpSpPr>
        <p:cNvPr id="1" name=""/>
        <p:cNvGrpSpPr/>
        <p:nvPr/>
      </p:nvGrpSpPr>
      <p:grpSpPr>
        <a:xfrm>
          <a:off x="0" y="0"/>
          <a:ext cx="0" cy="0"/>
          <a:chOff x="0" y="0"/>
          <a:chExt cx="0" cy="0"/>
        </a:xfrm>
      </p:grpSpPr>
      <p:sp>
        <p:nvSpPr>
          <p:cNvPr id="2" name="Holder 2"/>
          <p:cNvSpPr>
            <a:spLocks noGrp="1"/>
          </p:cNvSpPr>
          <p:nvPr>
            <p:ph type="title"/>
          </p:nvPr>
        </p:nvSpPr>
        <p:spPr>
          <a:xfrm>
            <a:off x="568283" y="416052"/>
            <a:ext cx="7559040" cy="498348"/>
          </a:xfrm>
          <a:prstGeom prst="rect">
            <a:avLst/>
          </a:prstGeom>
        </p:spPr>
        <p:txBody>
          <a:bodyPr lIns="0" tIns="0" rIns="0" bIns="0"/>
          <a:lstStyle>
            <a:lvl1pPr>
              <a:defRPr lang="en-US" sz="3000" b="1" kern="1200" cap="all" baseline="0" dirty="0">
                <a:solidFill>
                  <a:srgbClr val="00558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title style</a:t>
            </a:r>
            <a:endParaRPr dirty="0"/>
          </a:p>
        </p:txBody>
      </p:sp>
      <p:sp>
        <p:nvSpPr>
          <p:cNvPr id="3" name="Text Placeholder 4"/>
          <p:cNvSpPr>
            <a:spLocks noGrp="1"/>
          </p:cNvSpPr>
          <p:nvPr>
            <p:ph type="body" sz="quarter" idx="16"/>
          </p:nvPr>
        </p:nvSpPr>
        <p:spPr>
          <a:xfrm>
            <a:off x="465666" y="838201"/>
            <a:ext cx="7560735" cy="538609"/>
          </a:xfrm>
          <a:prstGeom prst="rect">
            <a:avLst/>
          </a:prstGeom>
        </p:spPr>
        <p:txBody>
          <a:bodyPr/>
          <a:lstStyle>
            <a:lvl1pPr marL="0" indent="0">
              <a:buNone/>
              <a:defRPr lang="en-US" sz="2700" kern="1200" cap="all"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18450950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ing + Subtitle + Description + Content ">
    <p:spTree>
      <p:nvGrpSpPr>
        <p:cNvPr id="1" name=""/>
        <p:cNvGrpSpPr/>
        <p:nvPr/>
      </p:nvGrpSpPr>
      <p:grpSpPr>
        <a:xfrm>
          <a:off x="0" y="0"/>
          <a:ext cx="0" cy="0"/>
          <a:chOff x="0" y="0"/>
          <a:chExt cx="0" cy="0"/>
        </a:xfrm>
      </p:grpSpPr>
      <p:sp>
        <p:nvSpPr>
          <p:cNvPr id="2" name="Holder 2"/>
          <p:cNvSpPr>
            <a:spLocks noGrp="1"/>
          </p:cNvSpPr>
          <p:nvPr>
            <p:ph type="title"/>
          </p:nvPr>
        </p:nvSpPr>
        <p:spPr>
          <a:xfrm>
            <a:off x="568283" y="416052"/>
            <a:ext cx="7559040" cy="568960"/>
          </a:xfrm>
          <a:prstGeom prst="rect">
            <a:avLst/>
          </a:prstGeom>
        </p:spPr>
        <p:txBody>
          <a:bodyPr lIns="0" tIns="0" rIns="0" bIns="0"/>
          <a:lstStyle>
            <a:lvl1pPr>
              <a:defRPr lang="en-US" sz="3000" b="1" kern="1200" cap="all" baseline="0" dirty="0">
                <a:solidFill>
                  <a:srgbClr val="00558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title style</a:t>
            </a:r>
            <a:endParaRPr dirty="0"/>
          </a:p>
        </p:txBody>
      </p:sp>
      <p:sp>
        <p:nvSpPr>
          <p:cNvPr id="28" name="Text Placeholder 5"/>
          <p:cNvSpPr>
            <a:spLocks noGrp="1"/>
          </p:cNvSpPr>
          <p:nvPr>
            <p:ph type="body" sz="quarter" idx="13"/>
          </p:nvPr>
        </p:nvSpPr>
        <p:spPr>
          <a:xfrm>
            <a:off x="567267" y="1627188"/>
            <a:ext cx="11021568" cy="249299"/>
          </a:xfrm>
          <a:prstGeom prst="rect">
            <a:avLst/>
          </a:prstGeom>
        </p:spPr>
        <p:txBody>
          <a:bodyPr wrap="square" lIns="0" tIns="0" rIns="0" bIns="0">
            <a:spAutoFit/>
          </a:bodyPr>
          <a:lstStyle>
            <a:lvl1pPr marL="0" indent="0">
              <a:buNone/>
              <a:defRPr lang="en-US" dirty="0" smtClean="0"/>
            </a:lvl1pPr>
          </a:lstStyle>
          <a:p>
            <a:pPr lvl="0"/>
            <a:r>
              <a:rPr lang="en-US"/>
              <a:t>Click to edit Master text styles</a:t>
            </a:r>
          </a:p>
        </p:txBody>
      </p:sp>
      <p:sp>
        <p:nvSpPr>
          <p:cNvPr id="7" name="Text Placeholder 4"/>
          <p:cNvSpPr>
            <a:spLocks noGrp="1"/>
          </p:cNvSpPr>
          <p:nvPr>
            <p:ph type="body" sz="quarter" idx="16"/>
          </p:nvPr>
        </p:nvSpPr>
        <p:spPr>
          <a:xfrm>
            <a:off x="465665" y="838201"/>
            <a:ext cx="7559040" cy="538609"/>
          </a:xfrm>
          <a:prstGeom prst="rect">
            <a:avLst/>
          </a:prstGeom>
        </p:spPr>
        <p:txBody>
          <a:bodyPr/>
          <a:lstStyle>
            <a:lvl1pPr marL="0" indent="0">
              <a:buNone/>
              <a:defRPr lang="en-US" sz="2700" kern="1200" cap="all"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Text Placeholder 5"/>
          <p:cNvSpPr>
            <a:spLocks noGrp="1"/>
          </p:cNvSpPr>
          <p:nvPr>
            <p:ph type="body" sz="quarter" idx="17"/>
          </p:nvPr>
        </p:nvSpPr>
        <p:spPr>
          <a:xfrm>
            <a:off x="609601" y="2190552"/>
            <a:ext cx="8151708" cy="4286447"/>
          </a:xfrm>
          <a:prstGeom prst="rect">
            <a:avLst/>
          </a:prstGeom>
        </p:spPr>
        <p:txBody>
          <a:bodyPr>
            <a:noAutofit/>
          </a:bodyPr>
          <a:lstStyle>
            <a:lvl1pPr marL="173038" indent="-173038">
              <a:spcBef>
                <a:spcPts val="1200"/>
              </a:spcBef>
              <a:buFont typeface="Arial" panose="020B0604020202020204" pitchFamily="34" charset="0"/>
              <a:buChar char="•"/>
              <a:defRPr sz="18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ts val="400"/>
              </a:spcBef>
              <a:spcAft>
                <a:spcPts val="200"/>
              </a:spcAft>
              <a:buFont typeface="Frutiger LT Std 55 Roman" panose="020B0602020204020204" pitchFamily="34" charset="0"/>
              <a:buChar char="–"/>
              <a:defRPr sz="17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marL="1200150" indent="-285750">
              <a:buFont typeface="Arial" panose="020B0604020202020204" pitchFamily="34" charset="0"/>
              <a:buChar char="•"/>
              <a:defRPr sz="1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marL="1657350" indent="-285750">
              <a:buFont typeface="Frutiger LT Std 55 Roman" panose="020B0602020204020204" pitchFamily="34" charset="0"/>
              <a:buChar char="–"/>
              <a:defRPr sz="1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marL="2114550" indent="-285750">
              <a:buFont typeface="Arial" panose="020B0604020202020204" pitchFamily="34" charset="0"/>
              <a:buChar char="•"/>
              <a:defRPr sz="1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98974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ing + Media ">
    <p:spTree>
      <p:nvGrpSpPr>
        <p:cNvPr id="1" name=""/>
        <p:cNvGrpSpPr/>
        <p:nvPr/>
      </p:nvGrpSpPr>
      <p:grpSpPr>
        <a:xfrm>
          <a:off x="0" y="0"/>
          <a:ext cx="0" cy="0"/>
          <a:chOff x="0" y="0"/>
          <a:chExt cx="0" cy="0"/>
        </a:xfrm>
      </p:grpSpPr>
      <p:grpSp>
        <p:nvGrpSpPr>
          <p:cNvPr id="3" name="Group 2"/>
          <p:cNvGrpSpPr>
            <a:grpSpLocks noChangeAspect="1"/>
          </p:cNvGrpSpPr>
          <p:nvPr userDrawn="1"/>
        </p:nvGrpSpPr>
        <p:grpSpPr>
          <a:xfrm>
            <a:off x="1444947" y="1581630"/>
            <a:ext cx="9367091" cy="4572000"/>
            <a:chOff x="696252" y="1406207"/>
            <a:chExt cx="7717409" cy="5022405"/>
          </a:xfrm>
        </p:grpSpPr>
        <p:sp>
          <p:nvSpPr>
            <p:cNvPr id="4" name="object 3"/>
            <p:cNvSpPr/>
            <p:nvPr/>
          </p:nvSpPr>
          <p:spPr>
            <a:xfrm>
              <a:off x="2344407" y="6026632"/>
              <a:ext cx="4433138" cy="401980"/>
            </a:xfrm>
            <a:prstGeom prst="rect">
              <a:avLst/>
            </a:prstGeom>
            <a:blipFill>
              <a:blip r:embed="rId2" cstate="print"/>
              <a:stretch>
                <a:fillRect/>
              </a:stretch>
            </a:blipFill>
          </p:spPr>
          <p:txBody>
            <a:bodyPr wrap="square" lIns="0" tIns="0" rIns="0" bIns="0" rtlCol="0">
              <a:noAutofit/>
            </a:bodyPr>
            <a:lstStyle/>
            <a:p>
              <a:endParaRPr sz="1800" dirty="0"/>
            </a:p>
          </p:txBody>
        </p:sp>
        <p:sp>
          <p:nvSpPr>
            <p:cNvPr id="5" name="object 4"/>
            <p:cNvSpPr/>
            <p:nvPr/>
          </p:nvSpPr>
          <p:spPr>
            <a:xfrm>
              <a:off x="696252" y="1408489"/>
              <a:ext cx="7717409" cy="4622223"/>
            </a:xfrm>
            <a:prstGeom prst="rect">
              <a:avLst/>
            </a:prstGeom>
            <a:blipFill>
              <a:blip r:embed="rId3" cstate="print"/>
              <a:stretch>
                <a:fillRect/>
              </a:stretch>
            </a:blipFill>
          </p:spPr>
          <p:txBody>
            <a:bodyPr wrap="square" lIns="0" tIns="0" rIns="0" bIns="0" rtlCol="0">
              <a:noAutofit/>
            </a:bodyPr>
            <a:lstStyle/>
            <a:p>
              <a:endParaRPr sz="1800" dirty="0"/>
            </a:p>
          </p:txBody>
        </p:sp>
        <p:sp>
          <p:nvSpPr>
            <p:cNvPr id="6" name="object 5"/>
            <p:cNvSpPr/>
            <p:nvPr/>
          </p:nvSpPr>
          <p:spPr>
            <a:xfrm>
              <a:off x="7459560" y="1406207"/>
              <a:ext cx="875313" cy="4610040"/>
            </a:xfrm>
            <a:prstGeom prst="rect">
              <a:avLst/>
            </a:prstGeom>
            <a:blipFill>
              <a:blip r:embed="rId4" cstate="print"/>
              <a:stretch>
                <a:fillRect/>
              </a:stretch>
            </a:blipFill>
          </p:spPr>
          <p:txBody>
            <a:bodyPr wrap="square" lIns="0" tIns="0" rIns="0" bIns="0" rtlCol="0">
              <a:noAutofit/>
            </a:bodyPr>
            <a:lstStyle/>
            <a:p>
              <a:endParaRPr sz="1800" dirty="0"/>
            </a:p>
          </p:txBody>
        </p:sp>
      </p:grpSp>
      <p:sp>
        <p:nvSpPr>
          <p:cNvPr id="8" name="Holder 2"/>
          <p:cNvSpPr>
            <a:spLocks noGrp="1"/>
          </p:cNvSpPr>
          <p:nvPr>
            <p:ph type="title"/>
          </p:nvPr>
        </p:nvSpPr>
        <p:spPr>
          <a:xfrm>
            <a:off x="568284" y="416053"/>
            <a:ext cx="7559040" cy="461665"/>
          </a:xfrm>
          <a:prstGeom prst="rect">
            <a:avLst/>
          </a:prstGeom>
        </p:spPr>
        <p:txBody>
          <a:bodyPr lIns="0" tIns="0" rIns="0" bIns="0"/>
          <a:lstStyle>
            <a:lvl1pPr>
              <a:defRPr lang="en-US" sz="3000" b="1" kern="1200" cap="all" baseline="0" dirty="0">
                <a:solidFill>
                  <a:srgbClr val="00558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dirty="0"/>
          </a:p>
        </p:txBody>
      </p:sp>
      <p:sp>
        <p:nvSpPr>
          <p:cNvPr id="7" name="Media Placeholder 6"/>
          <p:cNvSpPr>
            <a:spLocks noGrp="1"/>
          </p:cNvSpPr>
          <p:nvPr>
            <p:ph type="media" sz="quarter" idx="10"/>
          </p:nvPr>
        </p:nvSpPr>
        <p:spPr>
          <a:xfrm>
            <a:off x="1727200" y="1752600"/>
            <a:ext cx="8839200" cy="3810000"/>
          </a:xfrm>
          <a:prstGeom prst="rect">
            <a:avLst/>
          </a:prstGeom>
        </p:spPr>
        <p:txBody>
          <a:bodyPr/>
          <a:lstStyle/>
          <a:p>
            <a:endParaRPr lang="en-US" dirty="0"/>
          </a:p>
        </p:txBody>
      </p:sp>
    </p:spTree>
    <p:extLst>
      <p:ext uri="{BB962C8B-B14F-4D97-AF65-F5344CB8AC3E}">
        <p14:creationId xmlns:p14="http://schemas.microsoft.com/office/powerpoint/2010/main" val="40958838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ing + Subtitle + Media ">
    <p:spTree>
      <p:nvGrpSpPr>
        <p:cNvPr id="1" name=""/>
        <p:cNvGrpSpPr/>
        <p:nvPr/>
      </p:nvGrpSpPr>
      <p:grpSpPr>
        <a:xfrm>
          <a:off x="0" y="0"/>
          <a:ext cx="0" cy="0"/>
          <a:chOff x="0" y="0"/>
          <a:chExt cx="0" cy="0"/>
        </a:xfrm>
      </p:grpSpPr>
      <p:sp>
        <p:nvSpPr>
          <p:cNvPr id="4" name="Holder 2"/>
          <p:cNvSpPr>
            <a:spLocks noGrp="1"/>
          </p:cNvSpPr>
          <p:nvPr>
            <p:ph type="title"/>
          </p:nvPr>
        </p:nvSpPr>
        <p:spPr>
          <a:xfrm>
            <a:off x="568284" y="416053"/>
            <a:ext cx="7559040" cy="461665"/>
          </a:xfrm>
          <a:prstGeom prst="rect">
            <a:avLst/>
          </a:prstGeom>
        </p:spPr>
        <p:txBody>
          <a:bodyPr lIns="0" tIns="0" rIns="0" bIns="0"/>
          <a:lstStyle>
            <a:lvl1pPr>
              <a:defRPr lang="en-US" sz="3000" b="1" kern="1200" cap="all" baseline="0" dirty="0">
                <a:solidFill>
                  <a:srgbClr val="00558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dirty="0"/>
          </a:p>
        </p:txBody>
      </p:sp>
      <p:grpSp>
        <p:nvGrpSpPr>
          <p:cNvPr id="5" name="Group 4"/>
          <p:cNvGrpSpPr>
            <a:grpSpLocks noChangeAspect="1"/>
          </p:cNvGrpSpPr>
          <p:nvPr userDrawn="1"/>
        </p:nvGrpSpPr>
        <p:grpSpPr>
          <a:xfrm>
            <a:off x="1462617" y="1753909"/>
            <a:ext cx="9367091" cy="4572000"/>
            <a:chOff x="696252" y="1406207"/>
            <a:chExt cx="7717409" cy="5022405"/>
          </a:xfrm>
        </p:grpSpPr>
        <p:sp>
          <p:nvSpPr>
            <p:cNvPr id="6" name="object 3"/>
            <p:cNvSpPr/>
            <p:nvPr/>
          </p:nvSpPr>
          <p:spPr>
            <a:xfrm>
              <a:off x="2344407" y="6026632"/>
              <a:ext cx="4433138" cy="401980"/>
            </a:xfrm>
            <a:prstGeom prst="rect">
              <a:avLst/>
            </a:prstGeom>
            <a:blipFill>
              <a:blip r:embed="rId2" cstate="print"/>
              <a:stretch>
                <a:fillRect/>
              </a:stretch>
            </a:blipFill>
          </p:spPr>
          <p:txBody>
            <a:bodyPr wrap="square" lIns="0" tIns="0" rIns="0" bIns="0" rtlCol="0">
              <a:noAutofit/>
            </a:bodyPr>
            <a:lstStyle/>
            <a:p>
              <a:endParaRPr sz="1800" dirty="0"/>
            </a:p>
          </p:txBody>
        </p:sp>
        <p:sp>
          <p:nvSpPr>
            <p:cNvPr id="7" name="object 4"/>
            <p:cNvSpPr/>
            <p:nvPr/>
          </p:nvSpPr>
          <p:spPr>
            <a:xfrm>
              <a:off x="696252" y="1408489"/>
              <a:ext cx="7717409" cy="4622223"/>
            </a:xfrm>
            <a:prstGeom prst="rect">
              <a:avLst/>
            </a:prstGeom>
            <a:blipFill>
              <a:blip r:embed="rId3" cstate="print"/>
              <a:stretch>
                <a:fillRect/>
              </a:stretch>
            </a:blipFill>
          </p:spPr>
          <p:txBody>
            <a:bodyPr wrap="square" lIns="0" tIns="0" rIns="0" bIns="0" rtlCol="0">
              <a:noAutofit/>
            </a:bodyPr>
            <a:lstStyle/>
            <a:p>
              <a:endParaRPr sz="1800" dirty="0"/>
            </a:p>
          </p:txBody>
        </p:sp>
        <p:sp>
          <p:nvSpPr>
            <p:cNvPr id="8" name="object 5"/>
            <p:cNvSpPr/>
            <p:nvPr/>
          </p:nvSpPr>
          <p:spPr>
            <a:xfrm>
              <a:off x="7459560" y="1406207"/>
              <a:ext cx="875313" cy="4610040"/>
            </a:xfrm>
            <a:prstGeom prst="rect">
              <a:avLst/>
            </a:prstGeom>
            <a:blipFill>
              <a:blip r:embed="rId4" cstate="print"/>
              <a:stretch>
                <a:fillRect/>
              </a:stretch>
            </a:blipFill>
          </p:spPr>
          <p:txBody>
            <a:bodyPr wrap="square" lIns="0" tIns="0" rIns="0" bIns="0" rtlCol="0">
              <a:noAutofit/>
            </a:bodyPr>
            <a:lstStyle/>
            <a:p>
              <a:endParaRPr sz="1800" dirty="0"/>
            </a:p>
          </p:txBody>
        </p:sp>
      </p:grpSp>
      <p:sp>
        <p:nvSpPr>
          <p:cNvPr id="9" name="Text Placeholder 4"/>
          <p:cNvSpPr>
            <a:spLocks noGrp="1"/>
          </p:cNvSpPr>
          <p:nvPr>
            <p:ph type="body" sz="quarter" idx="16"/>
          </p:nvPr>
        </p:nvSpPr>
        <p:spPr>
          <a:xfrm>
            <a:off x="465665" y="838201"/>
            <a:ext cx="7559040" cy="538609"/>
          </a:xfrm>
          <a:prstGeom prst="rect">
            <a:avLst/>
          </a:prstGeom>
        </p:spPr>
        <p:txBody>
          <a:bodyPr/>
          <a:lstStyle>
            <a:lvl1pPr marL="0" indent="0">
              <a:buNone/>
              <a:defRPr lang="en-US" sz="2700" kern="1200" cap="all"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Media Placeholder 6"/>
          <p:cNvSpPr>
            <a:spLocks noGrp="1"/>
          </p:cNvSpPr>
          <p:nvPr>
            <p:ph type="media" sz="quarter" idx="10"/>
          </p:nvPr>
        </p:nvSpPr>
        <p:spPr>
          <a:xfrm>
            <a:off x="1727200" y="1905000"/>
            <a:ext cx="8839200" cy="3810000"/>
          </a:xfrm>
          <a:prstGeom prst="rect">
            <a:avLst/>
          </a:prstGeom>
        </p:spPr>
        <p:txBody>
          <a:bodyPr/>
          <a:lstStyle/>
          <a:p>
            <a:endParaRPr lang="en-US" dirty="0"/>
          </a:p>
        </p:txBody>
      </p:sp>
    </p:spTree>
    <p:extLst>
      <p:ext uri="{BB962C8B-B14F-4D97-AF65-F5344CB8AC3E}">
        <p14:creationId xmlns:p14="http://schemas.microsoft.com/office/powerpoint/2010/main" val="38091720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ing + Object">
    <p:spTree>
      <p:nvGrpSpPr>
        <p:cNvPr id="1" name=""/>
        <p:cNvGrpSpPr/>
        <p:nvPr/>
      </p:nvGrpSpPr>
      <p:grpSpPr>
        <a:xfrm>
          <a:off x="0" y="0"/>
          <a:ext cx="0" cy="0"/>
          <a:chOff x="0" y="0"/>
          <a:chExt cx="0" cy="0"/>
        </a:xfrm>
      </p:grpSpPr>
      <p:sp>
        <p:nvSpPr>
          <p:cNvPr id="2" name="Holder 2"/>
          <p:cNvSpPr>
            <a:spLocks noGrp="1"/>
          </p:cNvSpPr>
          <p:nvPr>
            <p:ph type="title"/>
          </p:nvPr>
        </p:nvSpPr>
        <p:spPr>
          <a:xfrm>
            <a:off x="568283" y="416052"/>
            <a:ext cx="7559040" cy="498348"/>
          </a:xfrm>
          <a:prstGeom prst="rect">
            <a:avLst/>
          </a:prstGeom>
        </p:spPr>
        <p:txBody>
          <a:bodyPr lIns="0" tIns="0" rIns="0" bIns="0"/>
          <a:lstStyle>
            <a:lvl1pPr>
              <a:defRPr lang="en-US" sz="3000" b="1" kern="1200" cap="all" baseline="0" dirty="0">
                <a:solidFill>
                  <a:srgbClr val="00558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title style</a:t>
            </a:r>
            <a:endParaRPr dirty="0"/>
          </a:p>
        </p:txBody>
      </p:sp>
      <p:sp>
        <p:nvSpPr>
          <p:cNvPr id="4" name="Content Placeholder 3"/>
          <p:cNvSpPr>
            <a:spLocks noGrp="1"/>
          </p:cNvSpPr>
          <p:nvPr>
            <p:ph sz="quarter" idx="10"/>
          </p:nvPr>
        </p:nvSpPr>
        <p:spPr>
          <a:xfrm>
            <a:off x="567267" y="1600200"/>
            <a:ext cx="11116733" cy="4800600"/>
          </a:xfrm>
          <a:prstGeom prst="rect">
            <a:avLst/>
          </a:prstGeom>
        </p:spPr>
        <p:txBody>
          <a:bodyPr/>
          <a:lstStyle/>
          <a:p>
            <a:pPr lvl="0"/>
            <a:endParaRPr lang="en-US" dirty="0"/>
          </a:p>
        </p:txBody>
      </p:sp>
    </p:spTree>
    <p:extLst>
      <p:ext uri="{BB962C8B-B14F-4D97-AF65-F5344CB8AC3E}">
        <p14:creationId xmlns:p14="http://schemas.microsoft.com/office/powerpoint/2010/main" val="16994052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WOT">
    <p:spTree>
      <p:nvGrpSpPr>
        <p:cNvPr id="1" name=""/>
        <p:cNvGrpSpPr/>
        <p:nvPr/>
      </p:nvGrpSpPr>
      <p:grpSpPr>
        <a:xfrm>
          <a:off x="0" y="0"/>
          <a:ext cx="0" cy="0"/>
          <a:chOff x="0" y="0"/>
          <a:chExt cx="0" cy="0"/>
        </a:xfrm>
      </p:grpSpPr>
      <p:sp>
        <p:nvSpPr>
          <p:cNvPr id="2" name="Holder 2"/>
          <p:cNvSpPr>
            <a:spLocks noGrp="1"/>
          </p:cNvSpPr>
          <p:nvPr>
            <p:ph type="title"/>
          </p:nvPr>
        </p:nvSpPr>
        <p:spPr>
          <a:xfrm>
            <a:off x="568283" y="416053"/>
            <a:ext cx="7559040" cy="461665"/>
          </a:xfrm>
          <a:prstGeom prst="rect">
            <a:avLst/>
          </a:prstGeom>
        </p:spPr>
        <p:txBody>
          <a:bodyPr lIns="0" tIns="0" rIns="0" bIns="0"/>
          <a:lstStyle>
            <a:lvl1pPr>
              <a:defRPr lang="en-US" sz="3000" b="1" kern="1200" cap="all" baseline="0" dirty="0">
                <a:solidFill>
                  <a:srgbClr val="00558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dirty="0"/>
          </a:p>
        </p:txBody>
      </p:sp>
      <p:cxnSp>
        <p:nvCxnSpPr>
          <p:cNvPr id="6" name="Straight Connector 5"/>
          <p:cNvCxnSpPr/>
          <p:nvPr userDrawn="1"/>
        </p:nvCxnSpPr>
        <p:spPr>
          <a:xfrm>
            <a:off x="6078331" y="1126434"/>
            <a:ext cx="0" cy="5394960"/>
          </a:xfrm>
          <a:prstGeom prst="line">
            <a:avLst/>
          </a:prstGeom>
          <a:ln w="38100">
            <a:solidFill>
              <a:srgbClr val="003958"/>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rot="16200000">
            <a:off x="6153421" y="-1692965"/>
            <a:ext cx="0" cy="10972800"/>
          </a:xfrm>
          <a:prstGeom prst="line">
            <a:avLst/>
          </a:prstGeom>
          <a:ln w="38100">
            <a:solidFill>
              <a:srgbClr val="003958"/>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2367721" y="3323627"/>
            <a:ext cx="3710609" cy="415498"/>
          </a:xfrm>
          <a:prstGeom prst="rect">
            <a:avLst/>
          </a:prstGeom>
          <a:noFill/>
        </p:spPr>
        <p:txBody>
          <a:bodyPr wrap="square" rtlCol="0">
            <a:spAutoFit/>
          </a:bodyPr>
          <a:lstStyle/>
          <a:p>
            <a:pPr algn="r"/>
            <a:r>
              <a:rPr lang="en-US" sz="21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STRENGTHS</a:t>
            </a:r>
          </a:p>
        </p:txBody>
      </p:sp>
      <p:sp>
        <p:nvSpPr>
          <p:cNvPr id="11" name="TextBox 10"/>
          <p:cNvSpPr txBox="1"/>
          <p:nvPr userDrawn="1"/>
        </p:nvSpPr>
        <p:spPr>
          <a:xfrm>
            <a:off x="2367721" y="3839109"/>
            <a:ext cx="3710609" cy="415498"/>
          </a:xfrm>
          <a:prstGeom prst="rect">
            <a:avLst/>
          </a:prstGeom>
          <a:noFill/>
        </p:spPr>
        <p:txBody>
          <a:bodyPr wrap="square" rtlCol="0">
            <a:spAutoFit/>
          </a:bodyPr>
          <a:lstStyle/>
          <a:p>
            <a:pPr algn="r"/>
            <a:r>
              <a:rPr lang="en-US" sz="21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OPPORTUNITIES</a:t>
            </a:r>
          </a:p>
        </p:txBody>
      </p:sp>
      <p:sp>
        <p:nvSpPr>
          <p:cNvPr id="12" name="TextBox 11"/>
          <p:cNvSpPr txBox="1"/>
          <p:nvPr userDrawn="1"/>
        </p:nvSpPr>
        <p:spPr>
          <a:xfrm>
            <a:off x="6078330" y="3323627"/>
            <a:ext cx="3710609" cy="415498"/>
          </a:xfrm>
          <a:prstGeom prst="rect">
            <a:avLst/>
          </a:prstGeom>
          <a:noFill/>
        </p:spPr>
        <p:txBody>
          <a:bodyPr wrap="square" rtlCol="0">
            <a:spAutoFit/>
          </a:bodyPr>
          <a:lstStyle/>
          <a:p>
            <a:pPr algn="l"/>
            <a:r>
              <a:rPr lang="en-US" sz="21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WEAKNESSES</a:t>
            </a:r>
          </a:p>
        </p:txBody>
      </p:sp>
      <p:sp>
        <p:nvSpPr>
          <p:cNvPr id="13" name="TextBox 12"/>
          <p:cNvSpPr txBox="1"/>
          <p:nvPr userDrawn="1"/>
        </p:nvSpPr>
        <p:spPr>
          <a:xfrm>
            <a:off x="6078330" y="3839109"/>
            <a:ext cx="3710609" cy="415498"/>
          </a:xfrm>
          <a:prstGeom prst="rect">
            <a:avLst/>
          </a:prstGeom>
          <a:noFill/>
        </p:spPr>
        <p:txBody>
          <a:bodyPr wrap="square" rtlCol="0">
            <a:spAutoFit/>
          </a:bodyPr>
          <a:lstStyle/>
          <a:p>
            <a:pPr algn="l"/>
            <a:r>
              <a:rPr lang="en-US" sz="21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THREATS</a:t>
            </a:r>
          </a:p>
        </p:txBody>
      </p:sp>
      <p:sp>
        <p:nvSpPr>
          <p:cNvPr id="20" name="Content Placeholder 19"/>
          <p:cNvSpPr>
            <a:spLocks noGrp="1"/>
          </p:cNvSpPr>
          <p:nvPr>
            <p:ph sz="quarter" idx="10"/>
          </p:nvPr>
        </p:nvSpPr>
        <p:spPr>
          <a:xfrm>
            <a:off x="567267" y="1205946"/>
            <a:ext cx="5263691" cy="215444"/>
          </a:xfrm>
          <a:prstGeom prst="rect">
            <a:avLst/>
          </a:prstGeom>
        </p:spPr>
        <p:txBody>
          <a:bodyPr/>
          <a:lstStyle>
            <a:lvl1pPr marL="173038" indent="-173038">
              <a:spcAft>
                <a:spcPts val="500"/>
              </a:spcAft>
              <a:buFont typeface="Arial" panose="020B0604020202020204" pitchFamily="34" charset="0"/>
              <a:buChar char="•"/>
              <a:defRPr sz="1400"/>
            </a:lvl1pPr>
            <a:lvl2pPr>
              <a:defRPr sz="1800"/>
            </a:lvl2pPr>
            <a:lvl3pPr>
              <a:defRPr sz="1800"/>
            </a:lvl3pPr>
            <a:lvl4pPr>
              <a:defRPr sz="1800"/>
            </a:lvl4pPr>
            <a:lvl5pPr>
              <a:defRPr sz="1800"/>
            </a:lvl5pPr>
          </a:lstStyle>
          <a:p>
            <a:pPr lvl="0"/>
            <a:r>
              <a:rPr lang="en-US"/>
              <a:t>Click to edit Master text styles</a:t>
            </a:r>
          </a:p>
        </p:txBody>
      </p:sp>
      <p:sp>
        <p:nvSpPr>
          <p:cNvPr id="21" name="Content Placeholder 19"/>
          <p:cNvSpPr>
            <a:spLocks noGrp="1"/>
          </p:cNvSpPr>
          <p:nvPr>
            <p:ph sz="quarter" idx="11"/>
          </p:nvPr>
        </p:nvSpPr>
        <p:spPr>
          <a:xfrm>
            <a:off x="6325705" y="1205946"/>
            <a:ext cx="5263691" cy="215444"/>
          </a:xfrm>
          <a:prstGeom prst="rect">
            <a:avLst/>
          </a:prstGeom>
        </p:spPr>
        <p:txBody>
          <a:bodyPr/>
          <a:lstStyle>
            <a:lvl1pPr marL="173038" indent="-173038">
              <a:spcAft>
                <a:spcPts val="500"/>
              </a:spcAft>
              <a:buFont typeface="Arial" panose="020B0604020202020204" pitchFamily="34" charset="0"/>
              <a:buChar char="•"/>
              <a:defRPr sz="1400"/>
            </a:lvl1pPr>
            <a:lvl2pPr>
              <a:defRPr sz="1800"/>
            </a:lvl2pPr>
            <a:lvl3pPr>
              <a:defRPr sz="1800"/>
            </a:lvl3pPr>
            <a:lvl4pPr>
              <a:defRPr sz="1800"/>
            </a:lvl4pPr>
            <a:lvl5pPr>
              <a:defRPr sz="1800"/>
            </a:lvl5pPr>
          </a:lstStyle>
          <a:p>
            <a:pPr lvl="0"/>
            <a:r>
              <a:rPr lang="en-US"/>
              <a:t>Click to edit Master text styles</a:t>
            </a:r>
          </a:p>
        </p:txBody>
      </p:sp>
      <p:sp>
        <p:nvSpPr>
          <p:cNvPr id="22" name="Content Placeholder 19"/>
          <p:cNvSpPr>
            <a:spLocks noGrp="1"/>
          </p:cNvSpPr>
          <p:nvPr>
            <p:ph sz="quarter" idx="12"/>
          </p:nvPr>
        </p:nvSpPr>
        <p:spPr>
          <a:xfrm>
            <a:off x="6325705" y="4362848"/>
            <a:ext cx="5263691" cy="215444"/>
          </a:xfrm>
          <a:prstGeom prst="rect">
            <a:avLst/>
          </a:prstGeom>
        </p:spPr>
        <p:txBody>
          <a:bodyPr/>
          <a:lstStyle>
            <a:lvl1pPr marL="173038" indent="-173038">
              <a:spcAft>
                <a:spcPts val="500"/>
              </a:spcAft>
              <a:buFont typeface="Arial" panose="020B0604020202020204" pitchFamily="34" charset="0"/>
              <a:buChar char="•"/>
              <a:defRPr sz="1400"/>
            </a:lvl1pPr>
            <a:lvl2pPr>
              <a:defRPr sz="1800"/>
            </a:lvl2pPr>
            <a:lvl3pPr>
              <a:defRPr sz="1800"/>
            </a:lvl3pPr>
            <a:lvl4pPr>
              <a:defRPr sz="1800"/>
            </a:lvl4pPr>
            <a:lvl5pPr>
              <a:defRPr sz="1800"/>
            </a:lvl5pPr>
          </a:lstStyle>
          <a:p>
            <a:pPr lvl="0"/>
            <a:r>
              <a:rPr lang="en-US"/>
              <a:t>Click to edit Master text styles</a:t>
            </a:r>
          </a:p>
        </p:txBody>
      </p:sp>
      <p:sp>
        <p:nvSpPr>
          <p:cNvPr id="23" name="Content Placeholder 19"/>
          <p:cNvSpPr>
            <a:spLocks noGrp="1"/>
          </p:cNvSpPr>
          <p:nvPr>
            <p:ph sz="quarter" idx="13"/>
          </p:nvPr>
        </p:nvSpPr>
        <p:spPr>
          <a:xfrm>
            <a:off x="567267" y="4362847"/>
            <a:ext cx="5263691" cy="215444"/>
          </a:xfrm>
          <a:prstGeom prst="rect">
            <a:avLst/>
          </a:prstGeom>
        </p:spPr>
        <p:txBody>
          <a:bodyPr/>
          <a:lstStyle>
            <a:lvl1pPr marL="173038" indent="-173038">
              <a:spcAft>
                <a:spcPts val="500"/>
              </a:spcAft>
              <a:buFont typeface="Arial" panose="020B0604020202020204" pitchFamily="34" charset="0"/>
              <a:buChar char="•"/>
              <a:defRPr sz="1400"/>
            </a:lvl1pPr>
            <a:lvl2pPr>
              <a:defRPr sz="1800"/>
            </a:lvl2pPr>
            <a:lvl3pPr>
              <a:defRPr sz="1800"/>
            </a:lvl3pPr>
            <a:lvl4pPr>
              <a:defRPr sz="1800"/>
            </a:lvl4pPr>
            <a:lvl5pPr>
              <a:defRPr sz="1800"/>
            </a:lvl5pPr>
          </a:lstStyle>
          <a:p>
            <a:pPr lvl="0"/>
            <a:r>
              <a:rPr lang="en-US"/>
              <a:t>Click to edit Master text styles</a:t>
            </a:r>
          </a:p>
        </p:txBody>
      </p:sp>
    </p:spTree>
    <p:extLst>
      <p:ext uri="{BB962C8B-B14F-4D97-AF65-F5344CB8AC3E}">
        <p14:creationId xmlns:p14="http://schemas.microsoft.com/office/powerpoint/2010/main" val="26960431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ection Slide - 3 Images">
    <p:spTree>
      <p:nvGrpSpPr>
        <p:cNvPr id="1" name=""/>
        <p:cNvGrpSpPr/>
        <p:nvPr/>
      </p:nvGrpSpPr>
      <p:grpSpPr>
        <a:xfrm>
          <a:off x="0" y="0"/>
          <a:ext cx="0" cy="0"/>
          <a:chOff x="0" y="0"/>
          <a:chExt cx="0" cy="0"/>
        </a:xfrm>
      </p:grpSpPr>
      <p:sp>
        <p:nvSpPr>
          <p:cNvPr id="4" name="Picture Placeholder 3"/>
          <p:cNvSpPr>
            <a:spLocks noGrp="1"/>
          </p:cNvSpPr>
          <p:nvPr>
            <p:ph type="pic" sz="quarter" idx="12"/>
          </p:nvPr>
        </p:nvSpPr>
        <p:spPr>
          <a:xfrm>
            <a:off x="306779" y="2231136"/>
            <a:ext cx="4691941" cy="1928222"/>
          </a:xfrm>
          <a:prstGeom prst="rect">
            <a:avLst/>
          </a:prstGeom>
        </p:spPr>
        <p:txBody>
          <a:bodyPr>
            <a:noAutofit/>
          </a:bodyPr>
          <a:lstStyle/>
          <a:p>
            <a:r>
              <a:rPr lang="en-US" dirty="0"/>
              <a:t>Click icon to add picture</a:t>
            </a:r>
          </a:p>
        </p:txBody>
      </p:sp>
      <p:sp>
        <p:nvSpPr>
          <p:cNvPr id="24" name="Picture Placeholder 3"/>
          <p:cNvSpPr>
            <a:spLocks noGrp="1"/>
          </p:cNvSpPr>
          <p:nvPr>
            <p:ph type="pic" sz="quarter" idx="13"/>
          </p:nvPr>
        </p:nvSpPr>
        <p:spPr>
          <a:xfrm>
            <a:off x="4998720" y="2231136"/>
            <a:ext cx="3596640" cy="1928222"/>
          </a:xfrm>
          <a:prstGeom prst="rect">
            <a:avLst/>
          </a:prstGeom>
        </p:spPr>
        <p:txBody>
          <a:bodyPr>
            <a:noAutofit/>
          </a:bodyPr>
          <a:lstStyle/>
          <a:p>
            <a:r>
              <a:rPr lang="en-US" dirty="0"/>
              <a:t>Click icon to add picture</a:t>
            </a:r>
          </a:p>
        </p:txBody>
      </p:sp>
      <p:sp>
        <p:nvSpPr>
          <p:cNvPr id="27" name="Picture Placeholder 3"/>
          <p:cNvSpPr>
            <a:spLocks noGrp="1"/>
          </p:cNvSpPr>
          <p:nvPr>
            <p:ph type="pic" sz="quarter" idx="14"/>
          </p:nvPr>
        </p:nvSpPr>
        <p:spPr>
          <a:xfrm>
            <a:off x="8595360" y="2231136"/>
            <a:ext cx="3291840" cy="1928222"/>
          </a:xfrm>
          <a:prstGeom prst="rect">
            <a:avLst/>
          </a:prstGeom>
        </p:spPr>
        <p:txBody>
          <a:bodyPr>
            <a:noAutofit/>
          </a:bodyPr>
          <a:lstStyle/>
          <a:p>
            <a:r>
              <a:rPr lang="en-US" dirty="0"/>
              <a:t>Click icon to add picture</a:t>
            </a:r>
          </a:p>
        </p:txBody>
      </p:sp>
      <p:pic>
        <p:nvPicPr>
          <p:cNvPr id="15" name="Picture 14"/>
          <p:cNvPicPr>
            <a:picLocks noChangeAspect="1"/>
          </p:cNvPicPr>
          <p:nvPr userDrawn="1"/>
        </p:nvPicPr>
        <p:blipFill rotWithShape="1">
          <a:blip r:embed="rId2" cstate="print"/>
          <a:srcRect t="2650"/>
          <a:stretch/>
        </p:blipFill>
        <p:spPr>
          <a:xfrm>
            <a:off x="-8835" y="4116211"/>
            <a:ext cx="12192000" cy="1563623"/>
          </a:xfrm>
          <a:prstGeom prst="rect">
            <a:avLst/>
          </a:prstGeom>
        </p:spPr>
      </p:pic>
      <p:sp>
        <p:nvSpPr>
          <p:cNvPr id="3" name="Title 2"/>
          <p:cNvSpPr>
            <a:spLocks noGrp="1"/>
          </p:cNvSpPr>
          <p:nvPr>
            <p:ph type="title"/>
          </p:nvPr>
        </p:nvSpPr>
        <p:spPr>
          <a:xfrm>
            <a:off x="0" y="4159358"/>
            <a:ext cx="12192000" cy="1477328"/>
          </a:xfrm>
          <a:prstGeom prst="rect">
            <a:avLst/>
          </a:prstGeom>
          <a:noFill/>
        </p:spPr>
        <p:txBody>
          <a:bodyPr wrap="square" lIns="0" tIns="0" rIns="0" bIns="0" rtlCol="0" anchor="ctr" anchorCtr="0">
            <a:noAutofit/>
          </a:bodyPr>
          <a:lstStyle>
            <a:lvl1pPr>
              <a:defRPr lang="en-US" sz="4200" b="1" kern="1200" cap="all"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marL="0" lvl="0" algn="ctr" defTabSz="914400" rtl="0" eaLnBrk="1" latinLnBrk="0" hangingPunct="1"/>
            <a:r>
              <a:rPr lang="en-US"/>
              <a:t>Click to edit Master title style</a:t>
            </a:r>
            <a:endParaRPr lang="en-US" dirty="0"/>
          </a:p>
        </p:txBody>
      </p:sp>
    </p:spTree>
    <p:extLst>
      <p:ext uri="{BB962C8B-B14F-4D97-AF65-F5344CB8AC3E}">
        <p14:creationId xmlns:p14="http://schemas.microsoft.com/office/powerpoint/2010/main" val="32968147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ection Slide + 1 Image">
    <p:spTree>
      <p:nvGrpSpPr>
        <p:cNvPr id="1" name=""/>
        <p:cNvGrpSpPr/>
        <p:nvPr/>
      </p:nvGrpSpPr>
      <p:grpSpPr>
        <a:xfrm>
          <a:off x="0" y="0"/>
          <a:ext cx="0" cy="0"/>
          <a:chOff x="0" y="0"/>
          <a:chExt cx="0" cy="0"/>
        </a:xfrm>
      </p:grpSpPr>
      <p:sp>
        <p:nvSpPr>
          <p:cNvPr id="27" name="Picture Placeholder 3"/>
          <p:cNvSpPr>
            <a:spLocks noGrp="1"/>
          </p:cNvSpPr>
          <p:nvPr>
            <p:ph type="pic" sz="quarter" idx="14"/>
          </p:nvPr>
        </p:nvSpPr>
        <p:spPr>
          <a:xfrm>
            <a:off x="711200" y="1295400"/>
            <a:ext cx="10871200" cy="5029200"/>
          </a:xfrm>
          <a:prstGeom prst="rect">
            <a:avLst/>
          </a:prstGeom>
        </p:spPr>
        <p:txBody>
          <a:bodyPr>
            <a:noAutofit/>
          </a:bodyPr>
          <a:lstStyle/>
          <a:p>
            <a:r>
              <a:rPr lang="en-US" dirty="0"/>
              <a:t>Click icon to add picture</a:t>
            </a:r>
          </a:p>
        </p:txBody>
      </p:sp>
      <p:pic>
        <p:nvPicPr>
          <p:cNvPr id="15" name="Picture 14"/>
          <p:cNvPicPr>
            <a:picLocks noChangeAspect="1"/>
          </p:cNvPicPr>
          <p:nvPr userDrawn="1"/>
        </p:nvPicPr>
        <p:blipFill rotWithShape="1">
          <a:blip r:embed="rId2" cstate="print"/>
          <a:srcRect t="2650"/>
          <a:stretch/>
        </p:blipFill>
        <p:spPr>
          <a:xfrm>
            <a:off x="-8835" y="4116211"/>
            <a:ext cx="12192000" cy="1563623"/>
          </a:xfrm>
          <a:prstGeom prst="rect">
            <a:avLst/>
          </a:prstGeom>
        </p:spPr>
      </p:pic>
      <p:sp>
        <p:nvSpPr>
          <p:cNvPr id="3" name="Title 2"/>
          <p:cNvSpPr>
            <a:spLocks noGrp="1"/>
          </p:cNvSpPr>
          <p:nvPr>
            <p:ph type="title"/>
          </p:nvPr>
        </p:nvSpPr>
        <p:spPr>
          <a:xfrm>
            <a:off x="304800" y="4159358"/>
            <a:ext cx="11582400" cy="1477328"/>
          </a:xfrm>
          <a:prstGeom prst="rect">
            <a:avLst/>
          </a:prstGeom>
          <a:noFill/>
        </p:spPr>
        <p:txBody>
          <a:bodyPr wrap="square" lIns="0" tIns="0" rIns="0" bIns="0" rtlCol="0" anchor="ctr" anchorCtr="0">
            <a:noAutofit/>
          </a:bodyPr>
          <a:lstStyle>
            <a:lvl1pPr>
              <a:defRPr lang="en-US" sz="4200" b="1" kern="1200" cap="all"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marL="0" lvl="0" algn="ctr" defTabSz="914400" rtl="0" eaLnBrk="1" latinLnBrk="0" hangingPunct="1"/>
            <a:r>
              <a:rPr lang="en-US"/>
              <a:t>Click to edit Master title style</a:t>
            </a:r>
            <a:endParaRPr lang="en-US" dirty="0"/>
          </a:p>
        </p:txBody>
      </p:sp>
    </p:spTree>
    <p:extLst>
      <p:ext uri="{BB962C8B-B14F-4D97-AF65-F5344CB8AC3E}">
        <p14:creationId xmlns:p14="http://schemas.microsoft.com/office/powerpoint/2010/main" val="38629131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 Media ">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98417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49BF3EA-1A78-4F07-BDC0-C8A1BD461199}" type="datetimeFigureOut">
              <a:rPr lang="en-US" smtClean="0"/>
              <a:pPr/>
              <a:t>10/5/2020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807790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5BB1C6-BF8F-4481-8AB2-603A1C8A906A}" type="datetimeFigureOut">
              <a:rPr lang="en-US" smtClean="0"/>
              <a:t>10/5/2020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04766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 Content">
    <p:spTree>
      <p:nvGrpSpPr>
        <p:cNvPr id="1" name=""/>
        <p:cNvGrpSpPr/>
        <p:nvPr/>
      </p:nvGrpSpPr>
      <p:grpSpPr>
        <a:xfrm>
          <a:off x="0" y="0"/>
          <a:ext cx="0" cy="0"/>
          <a:chOff x="0" y="0"/>
          <a:chExt cx="0" cy="0"/>
        </a:xfrm>
      </p:grpSpPr>
      <p:sp>
        <p:nvSpPr>
          <p:cNvPr id="4" name="Holder 2"/>
          <p:cNvSpPr>
            <a:spLocks noGrp="1"/>
          </p:cNvSpPr>
          <p:nvPr>
            <p:ph type="title"/>
          </p:nvPr>
        </p:nvSpPr>
        <p:spPr>
          <a:xfrm>
            <a:off x="568285" y="416052"/>
            <a:ext cx="7559793" cy="568960"/>
          </a:xfrm>
          <a:prstGeom prst="rect">
            <a:avLst/>
          </a:prstGeom>
        </p:spPr>
        <p:txBody>
          <a:bodyPr lIns="0" tIns="0" rIns="0" bIns="0"/>
          <a:lstStyle>
            <a:lvl1pPr>
              <a:defRPr sz="3000" b="1">
                <a:solidFill>
                  <a:srgbClr val="00558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dirty="0"/>
          </a:p>
        </p:txBody>
      </p:sp>
      <p:sp>
        <p:nvSpPr>
          <p:cNvPr id="6" name="Text Placeholder 5"/>
          <p:cNvSpPr>
            <a:spLocks noGrp="1"/>
          </p:cNvSpPr>
          <p:nvPr>
            <p:ph type="body" sz="quarter" idx="18"/>
          </p:nvPr>
        </p:nvSpPr>
        <p:spPr>
          <a:xfrm>
            <a:off x="609601" y="1246188"/>
            <a:ext cx="5815585" cy="5047488"/>
          </a:xfrm>
          <a:prstGeom prst="rect">
            <a:avLst/>
          </a:prstGeom>
        </p:spPr>
        <p:txBody>
          <a:bodyPr>
            <a:noAutofit/>
          </a:bodyPr>
          <a:lstStyle>
            <a:lvl1pPr marL="173038" indent="-173038">
              <a:spcBef>
                <a:spcPts val="1200"/>
              </a:spcBef>
              <a:buFont typeface="Arial" panose="020B0604020202020204" pitchFamily="34" charset="0"/>
              <a:buChar char="•"/>
              <a:defRPr sz="18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ts val="400"/>
              </a:spcBef>
              <a:spcAft>
                <a:spcPts val="200"/>
              </a:spcAft>
              <a:buFont typeface="Frutiger LT Std 55 Roman" panose="020B0602020204020204" pitchFamily="34" charset="0"/>
              <a:buChar char="–"/>
              <a:defRPr sz="17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marL="1200150" indent="-285750">
              <a:buFont typeface="Arial" panose="020B0604020202020204" pitchFamily="34" charset="0"/>
              <a:buChar char="•"/>
              <a:defRPr sz="1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marL="1657350" indent="-285750">
              <a:buFont typeface="Frutiger LT Std 55 Roman" panose="020B0602020204020204" pitchFamily="34" charset="0"/>
              <a:buChar char="–"/>
              <a:defRPr sz="1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marL="2114550" indent="-285750">
              <a:buFont typeface="Arial" panose="020B0604020202020204" pitchFamily="34" charset="0"/>
              <a:buChar char="•"/>
              <a:defRPr sz="1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922875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Heading + Sub Heading + Content">
    <p:spTree>
      <p:nvGrpSpPr>
        <p:cNvPr id="1" name=""/>
        <p:cNvGrpSpPr/>
        <p:nvPr/>
      </p:nvGrpSpPr>
      <p:grpSpPr>
        <a:xfrm>
          <a:off x="0" y="0"/>
          <a:ext cx="0" cy="0"/>
          <a:chOff x="0" y="0"/>
          <a:chExt cx="0" cy="0"/>
        </a:xfrm>
      </p:grpSpPr>
      <p:sp>
        <p:nvSpPr>
          <p:cNvPr id="3" name="Text Placeholder 4"/>
          <p:cNvSpPr>
            <a:spLocks noGrp="1"/>
          </p:cNvSpPr>
          <p:nvPr>
            <p:ph type="body" sz="quarter" idx="16"/>
          </p:nvPr>
        </p:nvSpPr>
        <p:spPr>
          <a:xfrm>
            <a:off x="465666" y="838201"/>
            <a:ext cx="7560735" cy="538609"/>
          </a:xfrm>
          <a:prstGeom prst="rect">
            <a:avLst/>
          </a:prstGeom>
        </p:spPr>
        <p:txBody>
          <a:bodyPr/>
          <a:lstStyle>
            <a:lvl1pPr marL="0" indent="0">
              <a:buNone/>
              <a:defRPr lang="en-US" sz="2700" kern="1200" cap="all"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4" name="Holder 2"/>
          <p:cNvSpPr>
            <a:spLocks noGrp="1"/>
          </p:cNvSpPr>
          <p:nvPr>
            <p:ph type="title"/>
          </p:nvPr>
        </p:nvSpPr>
        <p:spPr>
          <a:xfrm>
            <a:off x="568285" y="416052"/>
            <a:ext cx="7559793" cy="568960"/>
          </a:xfrm>
          <a:prstGeom prst="rect">
            <a:avLst/>
          </a:prstGeom>
        </p:spPr>
        <p:txBody>
          <a:bodyPr lIns="0" tIns="0" rIns="0" bIns="0"/>
          <a:lstStyle>
            <a:lvl1pPr>
              <a:defRPr sz="3000" b="1">
                <a:solidFill>
                  <a:srgbClr val="00558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dirty="0"/>
          </a:p>
        </p:txBody>
      </p:sp>
      <p:sp>
        <p:nvSpPr>
          <p:cNvPr id="5" name="Text Placeholder 5"/>
          <p:cNvSpPr>
            <a:spLocks noGrp="1"/>
          </p:cNvSpPr>
          <p:nvPr>
            <p:ph type="body" sz="quarter" idx="15"/>
          </p:nvPr>
        </p:nvSpPr>
        <p:spPr>
          <a:xfrm>
            <a:off x="585215" y="1600200"/>
            <a:ext cx="5815585" cy="4800600"/>
          </a:xfrm>
          <a:prstGeom prst="rect">
            <a:avLst/>
          </a:prstGeom>
        </p:spPr>
        <p:txBody>
          <a:bodyPr>
            <a:noAutofit/>
          </a:bodyPr>
          <a:lstStyle>
            <a:lvl1pPr marL="173038" indent="-173038">
              <a:spcBef>
                <a:spcPts val="1200"/>
              </a:spcBef>
              <a:buFont typeface="Arial" panose="020B0604020202020204" pitchFamily="34" charset="0"/>
              <a:buChar char="•"/>
              <a:defRPr sz="18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ts val="400"/>
              </a:spcBef>
              <a:spcAft>
                <a:spcPts val="200"/>
              </a:spcAft>
              <a:buFont typeface="Frutiger LT Std 55 Roman" panose="020B0602020204020204" pitchFamily="34" charset="0"/>
              <a:buChar char="–"/>
              <a:defRPr sz="17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marL="1200150" indent="-285750">
              <a:buFont typeface="Arial" panose="020B0604020202020204" pitchFamily="34" charset="0"/>
              <a:buChar char="•"/>
              <a:defRPr sz="1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marL="1657350" indent="-285750">
              <a:buFont typeface="Frutiger LT Std 55 Roman" panose="020B0602020204020204" pitchFamily="34" charset="0"/>
              <a:buChar char="–"/>
              <a:defRPr sz="1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marL="2114550" indent="-285750">
              <a:buFont typeface="Arial" panose="020B0604020202020204" pitchFamily="34" charset="0"/>
              <a:buChar char="•"/>
              <a:defRPr sz="1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848625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D3F24-D427-4D50-8002-7ED89AD6AB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56D1EB-4356-42DE-98B3-73AA5124D0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8D2CF2-E50E-41D0-81C3-702CB3705FB1}"/>
              </a:ext>
            </a:extLst>
          </p:cNvPr>
          <p:cNvSpPr>
            <a:spLocks noGrp="1"/>
          </p:cNvSpPr>
          <p:nvPr>
            <p:ph type="dt" sz="half" idx="10"/>
          </p:nvPr>
        </p:nvSpPr>
        <p:spPr/>
        <p:txBody>
          <a:bodyPr/>
          <a:lstStyle/>
          <a:p>
            <a:fld id="{349BF3EA-1A78-4F07-BDC0-C8A1BD461199}" type="datetimeFigureOut">
              <a:rPr lang="en-US" smtClean="0"/>
              <a:pPr/>
              <a:t>10/5/2020</a:t>
            </a:fld>
            <a:endParaRPr lang="en-US" dirty="0"/>
          </a:p>
        </p:txBody>
      </p:sp>
      <p:sp>
        <p:nvSpPr>
          <p:cNvPr id="5" name="Footer Placeholder 4">
            <a:extLst>
              <a:ext uri="{FF2B5EF4-FFF2-40B4-BE49-F238E27FC236}">
                <a16:creationId xmlns:a16="http://schemas.microsoft.com/office/drawing/2014/main" id="{0F009B11-1E6A-478A-96C7-3AB399BF4BB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958B712-09B1-4B49-9DB8-FC31C15B94FC}"/>
              </a:ext>
            </a:extLst>
          </p:cNvPr>
          <p:cNvSpPr>
            <a:spLocks noGrp="1"/>
          </p:cNvSpPr>
          <p:nvPr>
            <p:ph type="sldNum" sz="quarter" idx="12"/>
          </p:nvPr>
        </p:nvSpPr>
        <p:spPr/>
        <p:txBody>
          <a:body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3748101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234C6-59AB-4CFD-BA4B-C460594A87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1CD83B-45AF-4FDE-84E4-4E7687E079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20B8AC-76FE-4FEA-8A68-87BE61719F3A}"/>
              </a:ext>
            </a:extLst>
          </p:cNvPr>
          <p:cNvSpPr>
            <a:spLocks noGrp="1"/>
          </p:cNvSpPr>
          <p:nvPr>
            <p:ph type="dt" sz="half" idx="10"/>
          </p:nvPr>
        </p:nvSpPr>
        <p:spPr/>
        <p:txBody>
          <a:bodyPr/>
          <a:lstStyle/>
          <a:p>
            <a:fld id="{C35BB1C6-BF8F-4481-8AB2-603A1C8A906A}" type="datetimeFigureOut">
              <a:rPr lang="en-US" smtClean="0"/>
              <a:t>10/5/2020</a:t>
            </a:fld>
            <a:endParaRPr lang="en-US" dirty="0"/>
          </a:p>
        </p:txBody>
      </p:sp>
      <p:sp>
        <p:nvSpPr>
          <p:cNvPr id="5" name="Footer Placeholder 4">
            <a:extLst>
              <a:ext uri="{FF2B5EF4-FFF2-40B4-BE49-F238E27FC236}">
                <a16:creationId xmlns:a16="http://schemas.microsoft.com/office/drawing/2014/main" id="{AF32FDE1-620D-4060-B900-B6B84FEF766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8220F49-59D8-4C9E-B874-ACDB3737B4DA}"/>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52532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39D70-7BD4-4213-8A18-A0CBEA435F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C6C327-F3D0-4553-8C43-164CC8B855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8AC147-B0C1-4072-9E94-2703F356292C}"/>
              </a:ext>
            </a:extLst>
          </p:cNvPr>
          <p:cNvSpPr>
            <a:spLocks noGrp="1"/>
          </p:cNvSpPr>
          <p:nvPr>
            <p:ph type="dt" sz="half" idx="10"/>
          </p:nvPr>
        </p:nvSpPr>
        <p:spPr/>
        <p:txBody>
          <a:bodyPr/>
          <a:lstStyle/>
          <a:p>
            <a:fld id="{BDD1866F-6E6E-496D-91C9-F92D2C138F23}" type="datetimeFigureOut">
              <a:rPr lang="en-US" smtClean="0"/>
              <a:t>10/5/2020</a:t>
            </a:fld>
            <a:endParaRPr lang="en-US" dirty="0"/>
          </a:p>
        </p:txBody>
      </p:sp>
      <p:sp>
        <p:nvSpPr>
          <p:cNvPr id="5" name="Footer Placeholder 4">
            <a:extLst>
              <a:ext uri="{FF2B5EF4-FFF2-40B4-BE49-F238E27FC236}">
                <a16:creationId xmlns:a16="http://schemas.microsoft.com/office/drawing/2014/main" id="{98510D6B-04F3-43BC-9E84-7C174B7C99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EA14FFB-9432-4BEA-85D4-793FA75804B4}"/>
              </a:ext>
            </a:extLst>
          </p:cNvPr>
          <p:cNvSpPr>
            <a:spLocks noGrp="1"/>
          </p:cNvSpPr>
          <p:nvPr>
            <p:ph type="sldNum" sz="quarter" idx="12"/>
          </p:nvPr>
        </p:nvSpPr>
        <p:spPr/>
        <p:txBody>
          <a:bodyPr/>
          <a:lstStyle/>
          <a:p>
            <a:fld id="{87A6F72C-DA93-48F1-B0A0-6B529A49191D}" type="slidenum">
              <a:rPr lang="en-US" smtClean="0"/>
              <a:t>‹#›</a:t>
            </a:fld>
            <a:endParaRPr lang="en-US" dirty="0"/>
          </a:p>
        </p:txBody>
      </p:sp>
    </p:spTree>
    <p:extLst>
      <p:ext uri="{BB962C8B-B14F-4D97-AF65-F5344CB8AC3E}">
        <p14:creationId xmlns:p14="http://schemas.microsoft.com/office/powerpoint/2010/main" val="32893905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B3F21-9129-4646-BFA6-FF775F0A6D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8EA596-BCAD-4A23-8BA6-6C9C19E733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A6E378-A344-4963-AFBD-6045580C563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5FA015-1CE7-482E-BCBD-213A5F211D1E}"/>
              </a:ext>
            </a:extLst>
          </p:cNvPr>
          <p:cNvSpPr>
            <a:spLocks noGrp="1"/>
          </p:cNvSpPr>
          <p:nvPr>
            <p:ph type="dt" sz="half" idx="10"/>
          </p:nvPr>
        </p:nvSpPr>
        <p:spPr/>
        <p:txBody>
          <a:bodyPr/>
          <a:lstStyle/>
          <a:p>
            <a:fld id="{BDD1866F-6E6E-496D-91C9-F92D2C138F23}" type="datetimeFigureOut">
              <a:rPr lang="en-US" smtClean="0"/>
              <a:t>10/5/2020</a:t>
            </a:fld>
            <a:endParaRPr lang="en-US" dirty="0"/>
          </a:p>
        </p:txBody>
      </p:sp>
      <p:sp>
        <p:nvSpPr>
          <p:cNvPr id="6" name="Footer Placeholder 5">
            <a:extLst>
              <a:ext uri="{FF2B5EF4-FFF2-40B4-BE49-F238E27FC236}">
                <a16:creationId xmlns:a16="http://schemas.microsoft.com/office/drawing/2014/main" id="{97A81973-5C84-40E9-B48A-998A66CC729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3A50332-A149-42EB-B1E2-E3B87558F6EE}"/>
              </a:ext>
            </a:extLst>
          </p:cNvPr>
          <p:cNvSpPr>
            <a:spLocks noGrp="1"/>
          </p:cNvSpPr>
          <p:nvPr>
            <p:ph type="sldNum" sz="quarter" idx="12"/>
          </p:nvPr>
        </p:nvSpPr>
        <p:spPr/>
        <p:txBody>
          <a:bodyPr/>
          <a:lstStyle/>
          <a:p>
            <a:fld id="{87A6F72C-DA93-48F1-B0A0-6B529A49191D}" type="slidenum">
              <a:rPr lang="en-US" smtClean="0"/>
              <a:t>‹#›</a:t>
            </a:fld>
            <a:endParaRPr lang="en-US" dirty="0"/>
          </a:p>
        </p:txBody>
      </p:sp>
    </p:spTree>
    <p:extLst>
      <p:ext uri="{BB962C8B-B14F-4D97-AF65-F5344CB8AC3E}">
        <p14:creationId xmlns:p14="http://schemas.microsoft.com/office/powerpoint/2010/main" val="39918680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699B-7A5E-424A-A272-ACD1C06C6B6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FFBA9E-484B-4813-A686-06C03BA0BF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95C1EC-3D96-4103-B960-C6EBF8FBE2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AA59AC-5FAC-4213-AF00-8C9B8A9204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C8D192-2499-418A-81D0-20D741F4FD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A011CC-430F-4984-AB8E-8C33FF1C24D1}"/>
              </a:ext>
            </a:extLst>
          </p:cNvPr>
          <p:cNvSpPr>
            <a:spLocks noGrp="1"/>
          </p:cNvSpPr>
          <p:nvPr>
            <p:ph type="dt" sz="half" idx="10"/>
          </p:nvPr>
        </p:nvSpPr>
        <p:spPr/>
        <p:txBody>
          <a:bodyPr/>
          <a:lstStyle/>
          <a:p>
            <a:fld id="{BDD1866F-6E6E-496D-91C9-F92D2C138F23}" type="datetimeFigureOut">
              <a:rPr lang="en-US" smtClean="0"/>
              <a:t>10/5/2020</a:t>
            </a:fld>
            <a:endParaRPr lang="en-US" dirty="0"/>
          </a:p>
        </p:txBody>
      </p:sp>
      <p:sp>
        <p:nvSpPr>
          <p:cNvPr id="8" name="Footer Placeholder 7">
            <a:extLst>
              <a:ext uri="{FF2B5EF4-FFF2-40B4-BE49-F238E27FC236}">
                <a16:creationId xmlns:a16="http://schemas.microsoft.com/office/drawing/2014/main" id="{32CBC0BC-1175-48DC-AE0B-2F7123C9EF1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35A9715-EF5A-40A5-AC9F-E05F42698C07}"/>
              </a:ext>
            </a:extLst>
          </p:cNvPr>
          <p:cNvSpPr>
            <a:spLocks noGrp="1"/>
          </p:cNvSpPr>
          <p:nvPr>
            <p:ph type="sldNum" sz="quarter" idx="12"/>
          </p:nvPr>
        </p:nvSpPr>
        <p:spPr/>
        <p:txBody>
          <a:bodyPr/>
          <a:lstStyle/>
          <a:p>
            <a:fld id="{87A6F72C-DA93-48F1-B0A0-6B529A49191D}" type="slidenum">
              <a:rPr lang="en-US" smtClean="0"/>
              <a:t>‹#›</a:t>
            </a:fld>
            <a:endParaRPr lang="en-US" dirty="0"/>
          </a:p>
        </p:txBody>
      </p:sp>
    </p:spTree>
    <p:extLst>
      <p:ext uri="{BB962C8B-B14F-4D97-AF65-F5344CB8AC3E}">
        <p14:creationId xmlns:p14="http://schemas.microsoft.com/office/powerpoint/2010/main" val="37445893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056BD-66FD-4C84-8F3C-A94F79C6273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D5C32B-A81B-401C-A517-958F206206A2}"/>
              </a:ext>
            </a:extLst>
          </p:cNvPr>
          <p:cNvSpPr>
            <a:spLocks noGrp="1"/>
          </p:cNvSpPr>
          <p:nvPr>
            <p:ph type="dt" sz="half" idx="10"/>
          </p:nvPr>
        </p:nvSpPr>
        <p:spPr/>
        <p:txBody>
          <a:bodyPr/>
          <a:lstStyle/>
          <a:p>
            <a:fld id="{BDD1866F-6E6E-496D-91C9-F92D2C138F23}" type="datetimeFigureOut">
              <a:rPr lang="en-US" smtClean="0"/>
              <a:t>10/5/2020</a:t>
            </a:fld>
            <a:endParaRPr lang="en-US" dirty="0"/>
          </a:p>
        </p:txBody>
      </p:sp>
      <p:sp>
        <p:nvSpPr>
          <p:cNvPr id="4" name="Footer Placeholder 3">
            <a:extLst>
              <a:ext uri="{FF2B5EF4-FFF2-40B4-BE49-F238E27FC236}">
                <a16:creationId xmlns:a16="http://schemas.microsoft.com/office/drawing/2014/main" id="{8870B2DE-7D9F-4697-9865-A8EA413B3EA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B6DBC4E-612A-496D-922B-3F6F4344B4E7}"/>
              </a:ext>
            </a:extLst>
          </p:cNvPr>
          <p:cNvSpPr>
            <a:spLocks noGrp="1"/>
          </p:cNvSpPr>
          <p:nvPr>
            <p:ph type="sldNum" sz="quarter" idx="12"/>
          </p:nvPr>
        </p:nvSpPr>
        <p:spPr/>
        <p:txBody>
          <a:bodyPr/>
          <a:lstStyle/>
          <a:p>
            <a:fld id="{87A6F72C-DA93-48F1-B0A0-6B529A49191D}" type="slidenum">
              <a:rPr lang="en-US" smtClean="0"/>
              <a:t>‹#›</a:t>
            </a:fld>
            <a:endParaRPr lang="en-US" dirty="0"/>
          </a:p>
        </p:txBody>
      </p:sp>
    </p:spTree>
    <p:extLst>
      <p:ext uri="{BB962C8B-B14F-4D97-AF65-F5344CB8AC3E}">
        <p14:creationId xmlns:p14="http://schemas.microsoft.com/office/powerpoint/2010/main" val="6182500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9283F4-F04A-4FE8-B063-9D5CFCB2F7E8}"/>
              </a:ext>
            </a:extLst>
          </p:cNvPr>
          <p:cNvSpPr>
            <a:spLocks noGrp="1"/>
          </p:cNvSpPr>
          <p:nvPr>
            <p:ph type="dt" sz="half" idx="10"/>
          </p:nvPr>
        </p:nvSpPr>
        <p:spPr/>
        <p:txBody>
          <a:bodyPr/>
          <a:lstStyle/>
          <a:p>
            <a:fld id="{BDD1866F-6E6E-496D-91C9-F92D2C138F23}" type="datetimeFigureOut">
              <a:rPr lang="en-US" smtClean="0"/>
              <a:t>10/5/2020</a:t>
            </a:fld>
            <a:endParaRPr lang="en-US" dirty="0"/>
          </a:p>
        </p:txBody>
      </p:sp>
      <p:sp>
        <p:nvSpPr>
          <p:cNvPr id="3" name="Footer Placeholder 2">
            <a:extLst>
              <a:ext uri="{FF2B5EF4-FFF2-40B4-BE49-F238E27FC236}">
                <a16:creationId xmlns:a16="http://schemas.microsoft.com/office/drawing/2014/main" id="{16D5823D-A825-4890-9167-2324D520FEC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468BC9E-C41A-4A25-BC92-8963EAA715FD}"/>
              </a:ext>
            </a:extLst>
          </p:cNvPr>
          <p:cNvSpPr>
            <a:spLocks noGrp="1"/>
          </p:cNvSpPr>
          <p:nvPr>
            <p:ph type="sldNum" sz="quarter" idx="12"/>
          </p:nvPr>
        </p:nvSpPr>
        <p:spPr/>
        <p:txBody>
          <a:bodyPr/>
          <a:lstStyle/>
          <a:p>
            <a:fld id="{87A6F72C-DA93-48F1-B0A0-6B529A49191D}" type="slidenum">
              <a:rPr lang="en-US" smtClean="0"/>
              <a:t>‹#›</a:t>
            </a:fld>
            <a:endParaRPr lang="en-US" dirty="0"/>
          </a:p>
        </p:txBody>
      </p:sp>
    </p:spTree>
    <p:extLst>
      <p:ext uri="{BB962C8B-B14F-4D97-AF65-F5344CB8AC3E}">
        <p14:creationId xmlns:p14="http://schemas.microsoft.com/office/powerpoint/2010/main" val="40346723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083CD-FA28-49D0-9137-B8FE4F057B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4A9D1B-943F-46F0-88BE-76D841D85E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71588D-97FA-4AF2-8690-B78AA1C662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06A320-A21B-44A3-8CC3-C2FE823A7A00}"/>
              </a:ext>
            </a:extLst>
          </p:cNvPr>
          <p:cNvSpPr>
            <a:spLocks noGrp="1"/>
          </p:cNvSpPr>
          <p:nvPr>
            <p:ph type="dt" sz="half" idx="10"/>
          </p:nvPr>
        </p:nvSpPr>
        <p:spPr/>
        <p:txBody>
          <a:bodyPr/>
          <a:lstStyle/>
          <a:p>
            <a:fld id="{BDD1866F-6E6E-496D-91C9-F92D2C138F23}" type="datetimeFigureOut">
              <a:rPr lang="en-US" smtClean="0"/>
              <a:t>10/5/2020</a:t>
            </a:fld>
            <a:endParaRPr lang="en-US" dirty="0"/>
          </a:p>
        </p:txBody>
      </p:sp>
      <p:sp>
        <p:nvSpPr>
          <p:cNvPr id="6" name="Footer Placeholder 5">
            <a:extLst>
              <a:ext uri="{FF2B5EF4-FFF2-40B4-BE49-F238E27FC236}">
                <a16:creationId xmlns:a16="http://schemas.microsoft.com/office/drawing/2014/main" id="{6930729C-00E8-4E2B-B53B-AFD1125ED82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8CAD25B-6575-4AA9-86B1-A4B0D33C3B47}"/>
              </a:ext>
            </a:extLst>
          </p:cNvPr>
          <p:cNvSpPr>
            <a:spLocks noGrp="1"/>
          </p:cNvSpPr>
          <p:nvPr>
            <p:ph type="sldNum" sz="quarter" idx="12"/>
          </p:nvPr>
        </p:nvSpPr>
        <p:spPr/>
        <p:txBody>
          <a:bodyPr/>
          <a:lstStyle/>
          <a:p>
            <a:fld id="{87A6F72C-DA93-48F1-B0A0-6B529A49191D}" type="slidenum">
              <a:rPr lang="en-US" smtClean="0"/>
              <a:t>‹#›</a:t>
            </a:fld>
            <a:endParaRPr lang="en-US" dirty="0"/>
          </a:p>
        </p:txBody>
      </p:sp>
    </p:spTree>
    <p:extLst>
      <p:ext uri="{BB962C8B-B14F-4D97-AF65-F5344CB8AC3E}">
        <p14:creationId xmlns:p14="http://schemas.microsoft.com/office/powerpoint/2010/main" val="35373396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CAB95-FE73-456F-84F7-04A6477C11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43DD1A1-E4F0-4ACD-B09E-04FDA3FD77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6F00AA9-5631-41FB-8E30-2C1F7BBDC0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D869CF-1FB2-4CE6-B310-B9609C925FCF}"/>
              </a:ext>
            </a:extLst>
          </p:cNvPr>
          <p:cNvSpPr>
            <a:spLocks noGrp="1"/>
          </p:cNvSpPr>
          <p:nvPr>
            <p:ph type="dt" sz="half" idx="10"/>
          </p:nvPr>
        </p:nvSpPr>
        <p:spPr/>
        <p:txBody>
          <a:bodyPr/>
          <a:lstStyle/>
          <a:p>
            <a:fld id="{BDD1866F-6E6E-496D-91C9-F92D2C138F23}" type="datetimeFigureOut">
              <a:rPr lang="en-US" smtClean="0"/>
              <a:t>10/5/2020</a:t>
            </a:fld>
            <a:endParaRPr lang="en-US" dirty="0"/>
          </a:p>
        </p:txBody>
      </p:sp>
      <p:sp>
        <p:nvSpPr>
          <p:cNvPr id="6" name="Footer Placeholder 5">
            <a:extLst>
              <a:ext uri="{FF2B5EF4-FFF2-40B4-BE49-F238E27FC236}">
                <a16:creationId xmlns:a16="http://schemas.microsoft.com/office/drawing/2014/main" id="{41C73641-3D7B-47A8-97C8-ED66A2D9F82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2D9F98C-1E8C-4FF5-8DF4-C2508DCCCD9B}"/>
              </a:ext>
            </a:extLst>
          </p:cNvPr>
          <p:cNvSpPr>
            <a:spLocks noGrp="1"/>
          </p:cNvSpPr>
          <p:nvPr>
            <p:ph type="sldNum" sz="quarter" idx="12"/>
          </p:nvPr>
        </p:nvSpPr>
        <p:spPr/>
        <p:txBody>
          <a:bodyPr/>
          <a:lstStyle/>
          <a:p>
            <a:fld id="{87A6F72C-DA93-48F1-B0A0-6B529A49191D}" type="slidenum">
              <a:rPr lang="en-US" smtClean="0"/>
              <a:t>‹#›</a:t>
            </a:fld>
            <a:endParaRPr lang="en-US" dirty="0"/>
          </a:p>
        </p:txBody>
      </p:sp>
    </p:spTree>
    <p:extLst>
      <p:ext uri="{BB962C8B-B14F-4D97-AF65-F5344CB8AC3E}">
        <p14:creationId xmlns:p14="http://schemas.microsoft.com/office/powerpoint/2010/main" val="3094478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 Sub Heading + Content">
    <p:spTree>
      <p:nvGrpSpPr>
        <p:cNvPr id="1" name=""/>
        <p:cNvGrpSpPr/>
        <p:nvPr/>
      </p:nvGrpSpPr>
      <p:grpSpPr>
        <a:xfrm>
          <a:off x="0" y="0"/>
          <a:ext cx="0" cy="0"/>
          <a:chOff x="0" y="0"/>
          <a:chExt cx="0" cy="0"/>
        </a:xfrm>
      </p:grpSpPr>
      <p:sp>
        <p:nvSpPr>
          <p:cNvPr id="3" name="Text Placeholder 4"/>
          <p:cNvSpPr>
            <a:spLocks noGrp="1"/>
          </p:cNvSpPr>
          <p:nvPr>
            <p:ph type="body" sz="quarter" idx="16"/>
          </p:nvPr>
        </p:nvSpPr>
        <p:spPr>
          <a:xfrm>
            <a:off x="465666" y="838201"/>
            <a:ext cx="7560735" cy="538609"/>
          </a:xfrm>
          <a:prstGeom prst="rect">
            <a:avLst/>
          </a:prstGeom>
        </p:spPr>
        <p:txBody>
          <a:bodyPr/>
          <a:lstStyle>
            <a:lvl1pPr marL="0" indent="0">
              <a:buNone/>
              <a:defRPr lang="en-US" sz="2700" kern="1200" cap="all"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4" name="Holder 2"/>
          <p:cNvSpPr>
            <a:spLocks noGrp="1"/>
          </p:cNvSpPr>
          <p:nvPr>
            <p:ph type="title"/>
          </p:nvPr>
        </p:nvSpPr>
        <p:spPr>
          <a:xfrm>
            <a:off x="568285" y="416052"/>
            <a:ext cx="7559793" cy="568960"/>
          </a:xfrm>
          <a:prstGeom prst="rect">
            <a:avLst/>
          </a:prstGeom>
        </p:spPr>
        <p:txBody>
          <a:bodyPr lIns="0" tIns="0" rIns="0" bIns="0"/>
          <a:lstStyle>
            <a:lvl1pPr>
              <a:defRPr sz="3000" b="1">
                <a:solidFill>
                  <a:srgbClr val="00558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dirty="0"/>
          </a:p>
        </p:txBody>
      </p:sp>
      <p:sp>
        <p:nvSpPr>
          <p:cNvPr id="5" name="Text Placeholder 5"/>
          <p:cNvSpPr>
            <a:spLocks noGrp="1"/>
          </p:cNvSpPr>
          <p:nvPr>
            <p:ph type="body" sz="quarter" idx="15"/>
          </p:nvPr>
        </p:nvSpPr>
        <p:spPr>
          <a:xfrm>
            <a:off x="585215" y="1600200"/>
            <a:ext cx="5815585" cy="4800600"/>
          </a:xfrm>
          <a:prstGeom prst="rect">
            <a:avLst/>
          </a:prstGeom>
        </p:spPr>
        <p:txBody>
          <a:bodyPr>
            <a:noAutofit/>
          </a:bodyPr>
          <a:lstStyle>
            <a:lvl1pPr marL="173038" indent="-173038">
              <a:spcBef>
                <a:spcPts val="1200"/>
              </a:spcBef>
              <a:buFont typeface="Arial" panose="020B0604020202020204" pitchFamily="34" charset="0"/>
              <a:buChar char="•"/>
              <a:defRPr sz="18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ts val="400"/>
              </a:spcBef>
              <a:spcAft>
                <a:spcPts val="200"/>
              </a:spcAft>
              <a:buFont typeface="Frutiger LT Std 55 Roman" panose="020B0602020204020204" pitchFamily="34" charset="0"/>
              <a:buChar char="–"/>
              <a:defRPr sz="17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marL="1200150" indent="-285750">
              <a:buFont typeface="Arial" panose="020B0604020202020204" pitchFamily="34" charset="0"/>
              <a:buChar char="•"/>
              <a:defRPr sz="1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marL="1657350" indent="-285750">
              <a:buFont typeface="Frutiger LT Std 55 Roman" panose="020B0602020204020204" pitchFamily="34" charset="0"/>
              <a:buChar char="–"/>
              <a:defRPr sz="1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marL="2114550" indent="-285750">
              <a:buFont typeface="Arial" panose="020B0604020202020204" pitchFamily="34" charset="0"/>
              <a:buChar char="•"/>
              <a:defRPr sz="1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915264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FF4FE-C5CA-4983-B3B0-90C80B4696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2748E6-D079-4C07-9317-07CF82D9AF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983DD9-6E49-411A-8DB7-21DD31B0DD51}"/>
              </a:ext>
            </a:extLst>
          </p:cNvPr>
          <p:cNvSpPr>
            <a:spLocks noGrp="1"/>
          </p:cNvSpPr>
          <p:nvPr>
            <p:ph type="dt" sz="half" idx="10"/>
          </p:nvPr>
        </p:nvSpPr>
        <p:spPr/>
        <p:txBody>
          <a:bodyPr/>
          <a:lstStyle/>
          <a:p>
            <a:fld id="{BDD1866F-6E6E-496D-91C9-F92D2C138F23}" type="datetimeFigureOut">
              <a:rPr lang="en-US" smtClean="0"/>
              <a:t>10/5/2020</a:t>
            </a:fld>
            <a:endParaRPr lang="en-US" dirty="0"/>
          </a:p>
        </p:txBody>
      </p:sp>
      <p:sp>
        <p:nvSpPr>
          <p:cNvPr id="5" name="Footer Placeholder 4">
            <a:extLst>
              <a:ext uri="{FF2B5EF4-FFF2-40B4-BE49-F238E27FC236}">
                <a16:creationId xmlns:a16="http://schemas.microsoft.com/office/drawing/2014/main" id="{B8AD16BC-4641-444D-B397-79C24596038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1D8649E-70F6-4859-A81D-B7F090CA7B70}"/>
              </a:ext>
            </a:extLst>
          </p:cNvPr>
          <p:cNvSpPr>
            <a:spLocks noGrp="1"/>
          </p:cNvSpPr>
          <p:nvPr>
            <p:ph type="sldNum" sz="quarter" idx="12"/>
          </p:nvPr>
        </p:nvSpPr>
        <p:spPr/>
        <p:txBody>
          <a:bodyPr/>
          <a:lstStyle/>
          <a:p>
            <a:fld id="{87A6F72C-DA93-48F1-B0A0-6B529A49191D}" type="slidenum">
              <a:rPr lang="en-US" smtClean="0"/>
              <a:t>‹#›</a:t>
            </a:fld>
            <a:endParaRPr lang="en-US" dirty="0"/>
          </a:p>
        </p:txBody>
      </p:sp>
    </p:spTree>
    <p:extLst>
      <p:ext uri="{BB962C8B-B14F-4D97-AF65-F5344CB8AC3E}">
        <p14:creationId xmlns:p14="http://schemas.microsoft.com/office/powerpoint/2010/main" val="37203184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B30BE1-BCF8-44AC-BD39-25B90DA627E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F54A95F-923D-4D72-8CBA-7CCADB6608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23D349-D258-40AB-A6F8-7602D00D7A9C}"/>
              </a:ext>
            </a:extLst>
          </p:cNvPr>
          <p:cNvSpPr>
            <a:spLocks noGrp="1"/>
          </p:cNvSpPr>
          <p:nvPr>
            <p:ph type="dt" sz="half" idx="10"/>
          </p:nvPr>
        </p:nvSpPr>
        <p:spPr/>
        <p:txBody>
          <a:bodyPr/>
          <a:lstStyle/>
          <a:p>
            <a:fld id="{BDD1866F-6E6E-496D-91C9-F92D2C138F23}" type="datetimeFigureOut">
              <a:rPr lang="en-US" smtClean="0"/>
              <a:t>10/5/2020</a:t>
            </a:fld>
            <a:endParaRPr lang="en-US" dirty="0"/>
          </a:p>
        </p:txBody>
      </p:sp>
      <p:sp>
        <p:nvSpPr>
          <p:cNvPr id="5" name="Footer Placeholder 4">
            <a:extLst>
              <a:ext uri="{FF2B5EF4-FFF2-40B4-BE49-F238E27FC236}">
                <a16:creationId xmlns:a16="http://schemas.microsoft.com/office/drawing/2014/main" id="{1BDD7FED-FF03-4063-9CB0-71281D24A0F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27E962B-885F-4031-A52A-D16F1A009812}"/>
              </a:ext>
            </a:extLst>
          </p:cNvPr>
          <p:cNvSpPr>
            <a:spLocks noGrp="1"/>
          </p:cNvSpPr>
          <p:nvPr>
            <p:ph type="sldNum" sz="quarter" idx="12"/>
          </p:nvPr>
        </p:nvSpPr>
        <p:spPr/>
        <p:txBody>
          <a:bodyPr/>
          <a:lstStyle/>
          <a:p>
            <a:fld id="{87A6F72C-DA93-48F1-B0A0-6B529A49191D}" type="slidenum">
              <a:rPr lang="en-US" smtClean="0"/>
              <a:t>‹#›</a:t>
            </a:fld>
            <a:endParaRPr lang="en-US" dirty="0"/>
          </a:p>
        </p:txBody>
      </p:sp>
    </p:spTree>
    <p:extLst>
      <p:ext uri="{BB962C8B-B14F-4D97-AF65-F5344CB8AC3E}">
        <p14:creationId xmlns:p14="http://schemas.microsoft.com/office/powerpoint/2010/main" val="112458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 Content + Picture">
    <p:spTree>
      <p:nvGrpSpPr>
        <p:cNvPr id="1" name=""/>
        <p:cNvGrpSpPr/>
        <p:nvPr/>
      </p:nvGrpSpPr>
      <p:grpSpPr>
        <a:xfrm>
          <a:off x="0" y="0"/>
          <a:ext cx="0" cy="0"/>
          <a:chOff x="0" y="0"/>
          <a:chExt cx="0" cy="0"/>
        </a:xfrm>
      </p:grpSpPr>
      <p:sp>
        <p:nvSpPr>
          <p:cNvPr id="14" name="Holder 2"/>
          <p:cNvSpPr>
            <a:spLocks noGrp="1"/>
          </p:cNvSpPr>
          <p:nvPr>
            <p:ph type="title"/>
          </p:nvPr>
        </p:nvSpPr>
        <p:spPr>
          <a:xfrm>
            <a:off x="568283" y="416052"/>
            <a:ext cx="7559040" cy="568960"/>
          </a:xfrm>
          <a:prstGeom prst="rect">
            <a:avLst/>
          </a:prstGeom>
        </p:spPr>
        <p:txBody>
          <a:bodyPr lIns="0" tIns="0" rIns="0" bIns="0"/>
          <a:lstStyle>
            <a:lvl1pPr>
              <a:defRPr sz="3000" b="1" dirty="0">
                <a:solidFill>
                  <a:srgbClr val="005581"/>
                </a:solidFill>
              </a:defRPr>
            </a:lvl1pPr>
          </a:lstStyle>
          <a:p>
            <a:pPr lvl="0"/>
            <a:r>
              <a:rPr lang="en-US"/>
              <a:t>Click to edit Master title style</a:t>
            </a:r>
            <a:endParaRPr dirty="0"/>
          </a:p>
        </p:txBody>
      </p:sp>
      <p:sp>
        <p:nvSpPr>
          <p:cNvPr id="5" name="Picture Placeholder 4"/>
          <p:cNvSpPr>
            <a:spLocks noGrp="1"/>
          </p:cNvSpPr>
          <p:nvPr>
            <p:ph type="pic" sz="quarter" idx="11"/>
          </p:nvPr>
        </p:nvSpPr>
        <p:spPr>
          <a:xfrm>
            <a:off x="6400800" y="1246924"/>
            <a:ext cx="5013497" cy="5382476"/>
          </a:xfrm>
          <a:prstGeom prst="rect">
            <a:avLst/>
          </a:prstGeom>
        </p:spPr>
        <p:txBody>
          <a:bodyPr>
            <a:noAutofit/>
          </a:bodyPr>
          <a:lstStyle>
            <a:lvl1pPr>
              <a:defRPr>
                <a:latin typeface="Frutiger LT Std 45 Light" panose="020B0402020204020204" pitchFamily="34" charset="0"/>
              </a:defRPr>
            </a:lvl1pPr>
          </a:lstStyle>
          <a:p>
            <a:r>
              <a:rPr lang="en-US" dirty="0"/>
              <a:t>Click icon to add picture</a:t>
            </a:r>
          </a:p>
        </p:txBody>
      </p:sp>
      <p:sp>
        <p:nvSpPr>
          <p:cNvPr id="7" name="Text Placeholder 5"/>
          <p:cNvSpPr>
            <a:spLocks noGrp="1"/>
          </p:cNvSpPr>
          <p:nvPr>
            <p:ph type="body" sz="quarter" idx="15"/>
          </p:nvPr>
        </p:nvSpPr>
        <p:spPr>
          <a:xfrm>
            <a:off x="585216" y="1295400"/>
            <a:ext cx="5612385" cy="5105400"/>
          </a:xfrm>
          <a:prstGeom prst="rect">
            <a:avLst/>
          </a:prstGeom>
        </p:spPr>
        <p:txBody>
          <a:bodyPr>
            <a:noAutofit/>
          </a:bodyPr>
          <a:lstStyle>
            <a:lvl1pPr marL="173038" indent="-173038">
              <a:spcBef>
                <a:spcPts val="1200"/>
              </a:spcBef>
              <a:buFont typeface="Arial" panose="020B0604020202020204" pitchFamily="34" charset="0"/>
              <a:buChar char="•"/>
              <a:defRPr sz="18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ts val="400"/>
              </a:spcBef>
              <a:spcAft>
                <a:spcPts val="200"/>
              </a:spcAft>
              <a:buFont typeface="Frutiger LT Std 55 Roman" panose="020B0602020204020204" pitchFamily="34" charset="0"/>
              <a:buChar char="–"/>
              <a:defRPr sz="17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marL="1200150" indent="-285750">
              <a:buFont typeface="Arial" panose="020B0604020202020204" pitchFamily="34" charset="0"/>
              <a:buChar char="•"/>
              <a:defRPr sz="1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marL="1657350" indent="-285750">
              <a:buFont typeface="Frutiger LT Std 55 Roman" panose="020B0602020204020204" pitchFamily="34" charset="0"/>
              <a:buChar char="–"/>
              <a:defRPr sz="1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marL="2114550" indent="-285750">
              <a:buFont typeface="Arial" panose="020B0604020202020204" pitchFamily="34" charset="0"/>
              <a:buChar char="•"/>
              <a:defRPr sz="1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84944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 Content + Object">
    <p:spTree>
      <p:nvGrpSpPr>
        <p:cNvPr id="1" name=""/>
        <p:cNvGrpSpPr/>
        <p:nvPr/>
      </p:nvGrpSpPr>
      <p:grpSpPr>
        <a:xfrm>
          <a:off x="0" y="0"/>
          <a:ext cx="0" cy="0"/>
          <a:chOff x="0" y="0"/>
          <a:chExt cx="0" cy="0"/>
        </a:xfrm>
      </p:grpSpPr>
      <p:sp>
        <p:nvSpPr>
          <p:cNvPr id="14" name="Holder 2"/>
          <p:cNvSpPr>
            <a:spLocks noGrp="1"/>
          </p:cNvSpPr>
          <p:nvPr>
            <p:ph type="title"/>
          </p:nvPr>
        </p:nvSpPr>
        <p:spPr>
          <a:xfrm>
            <a:off x="568283" y="416052"/>
            <a:ext cx="7559040" cy="568960"/>
          </a:xfrm>
          <a:prstGeom prst="rect">
            <a:avLst/>
          </a:prstGeom>
        </p:spPr>
        <p:txBody>
          <a:bodyPr lIns="0" tIns="0" rIns="0" bIns="0"/>
          <a:lstStyle>
            <a:lvl1pPr>
              <a:defRPr sz="3000" b="1" dirty="0">
                <a:solidFill>
                  <a:srgbClr val="005581"/>
                </a:solidFill>
              </a:defRPr>
            </a:lvl1pPr>
          </a:lstStyle>
          <a:p>
            <a:pPr lvl="0"/>
            <a:r>
              <a:rPr lang="en-US"/>
              <a:t>Click to edit Master title style</a:t>
            </a:r>
            <a:endParaRPr dirty="0"/>
          </a:p>
        </p:txBody>
      </p:sp>
      <p:sp>
        <p:nvSpPr>
          <p:cNvPr id="7" name="Text Placeholder 5"/>
          <p:cNvSpPr>
            <a:spLocks noGrp="1"/>
          </p:cNvSpPr>
          <p:nvPr>
            <p:ph type="body" sz="quarter" idx="15"/>
          </p:nvPr>
        </p:nvSpPr>
        <p:spPr>
          <a:xfrm>
            <a:off x="585216" y="1295400"/>
            <a:ext cx="5612385" cy="5105400"/>
          </a:xfrm>
          <a:prstGeom prst="rect">
            <a:avLst/>
          </a:prstGeom>
        </p:spPr>
        <p:txBody>
          <a:bodyPr>
            <a:noAutofit/>
          </a:bodyPr>
          <a:lstStyle>
            <a:lvl1pPr marL="173038" indent="-173038">
              <a:spcBef>
                <a:spcPts val="1200"/>
              </a:spcBef>
              <a:buFont typeface="Arial" panose="020B0604020202020204" pitchFamily="34" charset="0"/>
              <a:buChar char="•"/>
              <a:defRPr sz="18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ts val="400"/>
              </a:spcBef>
              <a:spcAft>
                <a:spcPts val="200"/>
              </a:spcAft>
              <a:buFont typeface="Frutiger LT Std 55 Roman" panose="020B0602020204020204" pitchFamily="34" charset="0"/>
              <a:buChar char="–"/>
              <a:defRPr sz="17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marL="1200150" indent="-285750">
              <a:buFont typeface="Arial" panose="020B0604020202020204" pitchFamily="34" charset="0"/>
              <a:buChar char="•"/>
              <a:defRPr sz="1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marL="1657350" indent="-285750">
              <a:buFont typeface="Frutiger LT Std 55 Roman" panose="020B0602020204020204" pitchFamily="34" charset="0"/>
              <a:buChar char="–"/>
              <a:defRPr sz="1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marL="2114550" indent="-285750">
              <a:buFont typeface="Arial" panose="020B0604020202020204" pitchFamily="34" charset="0"/>
              <a:buChar char="•"/>
              <a:defRPr sz="1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sz="quarter" idx="16"/>
          </p:nvPr>
        </p:nvSpPr>
        <p:spPr>
          <a:xfrm>
            <a:off x="6502400" y="1143000"/>
            <a:ext cx="5181600" cy="5410200"/>
          </a:xfrm>
          <a:prstGeom prst="rect">
            <a:avLst/>
          </a:prstGeom>
        </p:spPr>
        <p:txBody>
          <a:bodyPr/>
          <a:lstStyle/>
          <a:p>
            <a:pPr lvl="0"/>
            <a:endParaRPr lang="en-US" dirty="0"/>
          </a:p>
        </p:txBody>
      </p:sp>
    </p:spTree>
    <p:extLst>
      <p:ext uri="{BB962C8B-B14F-4D97-AF65-F5344CB8AC3E}">
        <p14:creationId xmlns:p14="http://schemas.microsoft.com/office/powerpoint/2010/main" val="2808765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 Subtitle + Content + 1 Image">
    <p:spTree>
      <p:nvGrpSpPr>
        <p:cNvPr id="1" name=""/>
        <p:cNvGrpSpPr/>
        <p:nvPr/>
      </p:nvGrpSpPr>
      <p:grpSpPr>
        <a:xfrm>
          <a:off x="0" y="0"/>
          <a:ext cx="0" cy="0"/>
          <a:chOff x="0" y="0"/>
          <a:chExt cx="0" cy="0"/>
        </a:xfrm>
      </p:grpSpPr>
      <p:sp>
        <p:nvSpPr>
          <p:cNvPr id="14" name="Holder 2"/>
          <p:cNvSpPr>
            <a:spLocks noGrp="1"/>
          </p:cNvSpPr>
          <p:nvPr>
            <p:ph type="title"/>
          </p:nvPr>
        </p:nvSpPr>
        <p:spPr>
          <a:xfrm>
            <a:off x="568283" y="416052"/>
            <a:ext cx="7559040" cy="568960"/>
          </a:xfrm>
          <a:prstGeom prst="rect">
            <a:avLst/>
          </a:prstGeom>
        </p:spPr>
        <p:txBody>
          <a:bodyPr lIns="0" tIns="0" rIns="0" bIns="0"/>
          <a:lstStyle>
            <a:lvl1pPr>
              <a:defRPr lang="en-US" sz="3000" b="1" kern="1200" cap="all" baseline="0" dirty="0">
                <a:solidFill>
                  <a:srgbClr val="00558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title style</a:t>
            </a:r>
            <a:endParaRPr dirty="0"/>
          </a:p>
        </p:txBody>
      </p:sp>
      <p:sp>
        <p:nvSpPr>
          <p:cNvPr id="5" name="Picture Placeholder 4"/>
          <p:cNvSpPr>
            <a:spLocks noGrp="1"/>
          </p:cNvSpPr>
          <p:nvPr>
            <p:ph type="pic" sz="quarter" idx="11"/>
          </p:nvPr>
        </p:nvSpPr>
        <p:spPr>
          <a:xfrm>
            <a:off x="6400800" y="1676400"/>
            <a:ext cx="5013497" cy="5105400"/>
          </a:xfrm>
          <a:prstGeom prst="rect">
            <a:avLst/>
          </a:prstGeom>
        </p:spPr>
        <p:txBody>
          <a:bodyPr>
            <a:noAutofit/>
          </a:bodyPr>
          <a:lstStyle>
            <a:lvl1pPr>
              <a:defRPr>
                <a:latin typeface="Frutiger LT Std 45 Light" panose="020B0402020204020204" pitchFamily="34" charset="0"/>
              </a:defRPr>
            </a:lvl1pPr>
          </a:lstStyle>
          <a:p>
            <a:r>
              <a:rPr lang="en-US" dirty="0"/>
              <a:t>Click icon to add picture</a:t>
            </a:r>
          </a:p>
        </p:txBody>
      </p:sp>
      <p:sp>
        <p:nvSpPr>
          <p:cNvPr id="8" name="Text Placeholder 4"/>
          <p:cNvSpPr>
            <a:spLocks noGrp="1"/>
          </p:cNvSpPr>
          <p:nvPr>
            <p:ph type="body" sz="quarter" idx="16"/>
          </p:nvPr>
        </p:nvSpPr>
        <p:spPr>
          <a:xfrm>
            <a:off x="465665" y="838201"/>
            <a:ext cx="7559040" cy="538609"/>
          </a:xfrm>
          <a:prstGeom prst="rect">
            <a:avLst/>
          </a:prstGeom>
        </p:spPr>
        <p:txBody>
          <a:bodyPr/>
          <a:lstStyle>
            <a:lvl1pPr marL="0" indent="0">
              <a:buNone/>
              <a:defRPr lang="en-US" sz="2700" kern="1200" cap="all"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Text Placeholder 5"/>
          <p:cNvSpPr>
            <a:spLocks noGrp="1"/>
          </p:cNvSpPr>
          <p:nvPr>
            <p:ph type="body" sz="quarter" idx="17"/>
          </p:nvPr>
        </p:nvSpPr>
        <p:spPr>
          <a:xfrm>
            <a:off x="609601" y="1676400"/>
            <a:ext cx="5225628" cy="4724400"/>
          </a:xfrm>
          <a:prstGeom prst="rect">
            <a:avLst/>
          </a:prstGeom>
        </p:spPr>
        <p:txBody>
          <a:bodyPr>
            <a:noAutofit/>
          </a:bodyPr>
          <a:lstStyle>
            <a:lvl1pPr marL="173038" indent="-173038">
              <a:spcBef>
                <a:spcPts val="1200"/>
              </a:spcBef>
              <a:buFont typeface="Arial" panose="020B0604020202020204" pitchFamily="34" charset="0"/>
              <a:buChar char="•"/>
              <a:defRPr sz="18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ts val="400"/>
              </a:spcBef>
              <a:spcAft>
                <a:spcPts val="200"/>
              </a:spcAft>
              <a:buFont typeface="Frutiger LT Std 55 Roman" panose="020B0602020204020204" pitchFamily="34" charset="0"/>
              <a:buChar char="–"/>
              <a:defRPr sz="17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marL="1200150" indent="-285750">
              <a:buFont typeface="Arial" panose="020B0604020202020204" pitchFamily="34" charset="0"/>
              <a:buChar char="•"/>
              <a:defRPr sz="1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marL="1657350" indent="-285750">
              <a:buFont typeface="Frutiger LT Std 55 Roman" panose="020B0602020204020204" pitchFamily="34" charset="0"/>
              <a:buChar char="–"/>
              <a:defRPr sz="1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marL="2114550" indent="-285750">
              <a:buFont typeface="Arial" panose="020B0604020202020204" pitchFamily="34" charset="0"/>
              <a:buChar char="•"/>
              <a:defRPr sz="1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93484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ing + Subtitle + Content + Object">
    <p:spTree>
      <p:nvGrpSpPr>
        <p:cNvPr id="1" name=""/>
        <p:cNvGrpSpPr/>
        <p:nvPr/>
      </p:nvGrpSpPr>
      <p:grpSpPr>
        <a:xfrm>
          <a:off x="0" y="0"/>
          <a:ext cx="0" cy="0"/>
          <a:chOff x="0" y="0"/>
          <a:chExt cx="0" cy="0"/>
        </a:xfrm>
      </p:grpSpPr>
      <p:sp>
        <p:nvSpPr>
          <p:cNvPr id="14" name="Holder 2"/>
          <p:cNvSpPr>
            <a:spLocks noGrp="1"/>
          </p:cNvSpPr>
          <p:nvPr>
            <p:ph type="title"/>
          </p:nvPr>
        </p:nvSpPr>
        <p:spPr>
          <a:xfrm>
            <a:off x="568283" y="416052"/>
            <a:ext cx="7559040" cy="568960"/>
          </a:xfrm>
          <a:prstGeom prst="rect">
            <a:avLst/>
          </a:prstGeom>
        </p:spPr>
        <p:txBody>
          <a:bodyPr lIns="0" tIns="0" rIns="0" bIns="0"/>
          <a:lstStyle>
            <a:lvl1pPr>
              <a:defRPr lang="en-US" sz="3000" b="1" kern="1200" cap="all" baseline="0" dirty="0">
                <a:solidFill>
                  <a:srgbClr val="00558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title style</a:t>
            </a:r>
            <a:endParaRPr dirty="0"/>
          </a:p>
        </p:txBody>
      </p:sp>
      <p:sp>
        <p:nvSpPr>
          <p:cNvPr id="8" name="Text Placeholder 4"/>
          <p:cNvSpPr>
            <a:spLocks noGrp="1"/>
          </p:cNvSpPr>
          <p:nvPr>
            <p:ph type="body" sz="quarter" idx="16"/>
          </p:nvPr>
        </p:nvSpPr>
        <p:spPr>
          <a:xfrm>
            <a:off x="465665" y="838201"/>
            <a:ext cx="7559040" cy="538609"/>
          </a:xfrm>
          <a:prstGeom prst="rect">
            <a:avLst/>
          </a:prstGeom>
        </p:spPr>
        <p:txBody>
          <a:bodyPr/>
          <a:lstStyle>
            <a:lvl1pPr marL="0" indent="0">
              <a:buNone/>
              <a:defRPr lang="en-US" sz="2700" kern="1200" cap="all"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Text Placeholder 5"/>
          <p:cNvSpPr>
            <a:spLocks noGrp="1"/>
          </p:cNvSpPr>
          <p:nvPr>
            <p:ph type="body" sz="quarter" idx="17"/>
          </p:nvPr>
        </p:nvSpPr>
        <p:spPr>
          <a:xfrm>
            <a:off x="609601" y="1676400"/>
            <a:ext cx="5225628" cy="4724400"/>
          </a:xfrm>
          <a:prstGeom prst="rect">
            <a:avLst/>
          </a:prstGeom>
        </p:spPr>
        <p:txBody>
          <a:bodyPr>
            <a:noAutofit/>
          </a:bodyPr>
          <a:lstStyle>
            <a:lvl1pPr marL="173038" indent="-173038">
              <a:spcBef>
                <a:spcPts val="1200"/>
              </a:spcBef>
              <a:buFont typeface="Arial" panose="020B0604020202020204" pitchFamily="34" charset="0"/>
              <a:buChar char="•"/>
              <a:defRPr sz="18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ts val="400"/>
              </a:spcBef>
              <a:spcAft>
                <a:spcPts val="200"/>
              </a:spcAft>
              <a:buFont typeface="Frutiger LT Std 55 Roman" panose="020B0602020204020204" pitchFamily="34" charset="0"/>
              <a:buChar char="–"/>
              <a:defRPr sz="17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marL="1200150" indent="-285750">
              <a:buFont typeface="Arial" panose="020B0604020202020204" pitchFamily="34" charset="0"/>
              <a:buChar char="•"/>
              <a:defRPr sz="1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marL="1657350" indent="-285750">
              <a:buFont typeface="Frutiger LT Std 55 Roman" panose="020B0602020204020204" pitchFamily="34" charset="0"/>
              <a:buChar char="–"/>
              <a:defRPr sz="1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marL="2114550" indent="-285750">
              <a:buFont typeface="Arial" panose="020B0604020202020204" pitchFamily="34" charset="0"/>
              <a:buChar char="•"/>
              <a:defRPr sz="1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sz="quarter" idx="18"/>
          </p:nvPr>
        </p:nvSpPr>
        <p:spPr>
          <a:xfrm>
            <a:off x="6197600" y="1676400"/>
            <a:ext cx="5486400" cy="4724400"/>
          </a:xfrm>
          <a:prstGeom prst="rect">
            <a:avLst/>
          </a:prstGeom>
        </p:spPr>
        <p:txBody>
          <a:bodyPr/>
          <a:lstStyle/>
          <a:p>
            <a:pPr lvl="0"/>
            <a:endParaRPr lang="en-US" dirty="0"/>
          </a:p>
        </p:txBody>
      </p:sp>
    </p:spTree>
    <p:extLst>
      <p:ext uri="{BB962C8B-B14F-4D97-AF65-F5344CB8AC3E}">
        <p14:creationId xmlns:p14="http://schemas.microsoft.com/office/powerpoint/2010/main" val="3164713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ing + Description +Content + 1 Image">
    <p:spTree>
      <p:nvGrpSpPr>
        <p:cNvPr id="1" name=""/>
        <p:cNvGrpSpPr/>
        <p:nvPr/>
      </p:nvGrpSpPr>
      <p:grpSpPr>
        <a:xfrm>
          <a:off x="0" y="0"/>
          <a:ext cx="0" cy="0"/>
          <a:chOff x="0" y="0"/>
          <a:chExt cx="0" cy="0"/>
        </a:xfrm>
      </p:grpSpPr>
      <p:sp>
        <p:nvSpPr>
          <p:cNvPr id="2" name="Holder 2"/>
          <p:cNvSpPr>
            <a:spLocks noGrp="1"/>
          </p:cNvSpPr>
          <p:nvPr>
            <p:ph type="title"/>
          </p:nvPr>
        </p:nvSpPr>
        <p:spPr>
          <a:xfrm>
            <a:off x="568283" y="416052"/>
            <a:ext cx="7559040" cy="568960"/>
          </a:xfrm>
          <a:prstGeom prst="rect">
            <a:avLst/>
          </a:prstGeom>
        </p:spPr>
        <p:txBody>
          <a:bodyPr lIns="0" tIns="0" rIns="0" bIns="0"/>
          <a:lstStyle>
            <a:lvl1pPr>
              <a:defRPr lang="en-US" sz="3000" b="1" kern="1200" cap="all" baseline="0" dirty="0">
                <a:solidFill>
                  <a:srgbClr val="00558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dirty="0"/>
          </a:p>
        </p:txBody>
      </p:sp>
      <p:sp>
        <p:nvSpPr>
          <p:cNvPr id="28" name="Text Placeholder 5"/>
          <p:cNvSpPr>
            <a:spLocks noGrp="1"/>
          </p:cNvSpPr>
          <p:nvPr>
            <p:ph type="body" sz="quarter" idx="13"/>
          </p:nvPr>
        </p:nvSpPr>
        <p:spPr>
          <a:xfrm>
            <a:off x="567267" y="1246189"/>
            <a:ext cx="11015133" cy="249299"/>
          </a:xfrm>
          <a:prstGeom prst="rect">
            <a:avLst/>
          </a:prstGeom>
        </p:spPr>
        <p:txBody>
          <a:bodyPr wrap="square" lIns="0" tIns="0" rIns="0" bIns="0">
            <a:spAutoFit/>
          </a:bodyPr>
          <a:lstStyle>
            <a:lvl1pPr marL="0" indent="0">
              <a:buNone/>
              <a:defRPr lang="en-US" sz="18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Picture Placeholder 4"/>
          <p:cNvSpPr>
            <a:spLocks noGrp="1"/>
          </p:cNvSpPr>
          <p:nvPr>
            <p:ph type="pic" sz="quarter" idx="11"/>
          </p:nvPr>
        </p:nvSpPr>
        <p:spPr>
          <a:xfrm>
            <a:off x="7213600" y="1752600"/>
            <a:ext cx="4775200" cy="4446918"/>
          </a:xfrm>
          <a:prstGeom prst="rect">
            <a:avLst/>
          </a:prstGeom>
        </p:spPr>
        <p:txBody>
          <a:bodyPr>
            <a:noAutofit/>
          </a:bodyPr>
          <a:lstStyle>
            <a:lvl1pPr>
              <a:defRPr>
                <a:latin typeface="Frutiger LT Std 45 Light" panose="020B0402020204020204" pitchFamily="34" charset="0"/>
              </a:defRPr>
            </a:lvl1pPr>
          </a:lstStyle>
          <a:p>
            <a:r>
              <a:rPr lang="en-US" dirty="0"/>
              <a:t>Click icon to add picture</a:t>
            </a:r>
          </a:p>
        </p:txBody>
      </p:sp>
      <p:sp>
        <p:nvSpPr>
          <p:cNvPr id="7" name="Text Placeholder 5"/>
          <p:cNvSpPr>
            <a:spLocks noGrp="1"/>
          </p:cNvSpPr>
          <p:nvPr>
            <p:ph type="body" sz="quarter" idx="19"/>
          </p:nvPr>
        </p:nvSpPr>
        <p:spPr>
          <a:xfrm>
            <a:off x="585215" y="1876696"/>
            <a:ext cx="6221985" cy="4524104"/>
          </a:xfrm>
          <a:prstGeom prst="rect">
            <a:avLst/>
          </a:prstGeom>
        </p:spPr>
        <p:txBody>
          <a:bodyPr>
            <a:noAutofit/>
          </a:bodyPr>
          <a:lstStyle>
            <a:lvl1pPr marL="173038" indent="-173038">
              <a:spcBef>
                <a:spcPts val="900"/>
              </a:spcBef>
              <a:buFont typeface="Arial" panose="020B0604020202020204" pitchFamily="34" charset="0"/>
              <a:buChar char="•"/>
              <a:defRPr sz="18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ts val="400"/>
              </a:spcBef>
              <a:spcAft>
                <a:spcPts val="200"/>
              </a:spcAft>
              <a:buFont typeface="Frutiger LT Std 55 Roman" panose="020B0602020204020204" pitchFamily="34" charset="0"/>
              <a:buChar char="–"/>
              <a:defRPr sz="17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marL="1200150" indent="-285750">
              <a:buFont typeface="Arial" panose="020B0604020202020204" pitchFamily="34" charset="0"/>
              <a:buChar char="•"/>
              <a:defRPr sz="1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marL="1657350" indent="-285750">
              <a:buFont typeface="Frutiger LT Std 55 Roman" panose="020B0602020204020204" pitchFamily="34" charset="0"/>
              <a:buChar char="–"/>
              <a:defRPr sz="1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marL="2114550" indent="-285750">
              <a:buFont typeface="Arial" panose="020B0604020202020204" pitchFamily="34" charset="0"/>
              <a:buChar char="•"/>
              <a:defRPr sz="16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411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021611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 id="2147483710" r:id="rId26"/>
    <p:sldLayoutId id="2147483711" r:id="rId27"/>
    <p:sldLayoutId id="2147483901" r:id="rId28"/>
    <p:sldLayoutId id="2147483902" r:id="rId29"/>
    <p:sldLayoutId id="2147483965" r:id="rId30"/>
  </p:sldLayoutIdLst>
  <p:txStyles>
    <p:titleStyle>
      <a:lvl1pPr algn="l" defTabSz="914400" rtl="0" eaLnBrk="1" latinLnBrk="0" hangingPunct="1">
        <a:lnSpc>
          <a:spcPct val="90000"/>
        </a:lnSpc>
        <a:spcBef>
          <a:spcPct val="0"/>
        </a:spcBef>
        <a:buNone/>
        <a:defRPr lang="en-US" sz="3000" b="1" kern="1200" cap="all" baseline="0" dirty="0">
          <a:solidFill>
            <a:srgbClr val="00558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1800" kern="12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US" sz="1700" kern="12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0CD0CC-EC00-4E49-9032-5E230E2FBC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31E84A-626B-4386-8952-E8322629CC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75097E-BE3F-4CE0-91AF-D05B9CF3B7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D1866F-6E6E-496D-91C9-F92D2C138F23}" type="datetimeFigureOut">
              <a:rPr lang="en-US" smtClean="0"/>
              <a:t>10/5/2020</a:t>
            </a:fld>
            <a:endParaRPr lang="en-US" dirty="0"/>
          </a:p>
        </p:txBody>
      </p:sp>
      <p:sp>
        <p:nvSpPr>
          <p:cNvPr id="5" name="Footer Placeholder 4">
            <a:extLst>
              <a:ext uri="{FF2B5EF4-FFF2-40B4-BE49-F238E27FC236}">
                <a16:creationId xmlns:a16="http://schemas.microsoft.com/office/drawing/2014/main" id="{89324098-099C-4C50-B158-9C2E3DBE8D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DD3EDF2-6071-42A8-8478-A8E444B4F9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A6F72C-DA93-48F1-B0A0-6B529A49191D}" type="slidenum">
              <a:rPr lang="en-US" smtClean="0"/>
              <a:t>‹#›</a:t>
            </a:fld>
            <a:endParaRPr lang="en-US" dirty="0"/>
          </a:p>
        </p:txBody>
      </p:sp>
    </p:spTree>
    <p:extLst>
      <p:ext uri="{BB962C8B-B14F-4D97-AF65-F5344CB8AC3E}">
        <p14:creationId xmlns:p14="http://schemas.microsoft.com/office/powerpoint/2010/main" val="1474771262"/>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3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5F4C0C-F636-45CB-B8BA-C5AC05811B47}"/>
              </a:ext>
            </a:extLst>
          </p:cNvPr>
          <p:cNvPicPr>
            <a:picLocks noChangeAspect="1"/>
          </p:cNvPicPr>
          <p:nvPr/>
        </p:nvPicPr>
        <p:blipFill rotWithShape="1">
          <a:blip r:embed="rId2"/>
          <a:srcRect r="3333"/>
          <a:stretch/>
        </p:blipFill>
        <p:spPr>
          <a:xfrm>
            <a:off x="20" y="10"/>
            <a:ext cx="12191980" cy="4571990"/>
          </a:xfrm>
          <a:prstGeom prst="rect">
            <a:avLst/>
          </a:prstGeom>
        </p:spPr>
      </p:pic>
      <p:sp>
        <p:nvSpPr>
          <p:cNvPr id="43" name="Rectangle 38">
            <a:extLst>
              <a:ext uri="{FF2B5EF4-FFF2-40B4-BE49-F238E27FC236}">
                <a16:creationId xmlns:a16="http://schemas.microsoft.com/office/drawing/2014/main" id="{F40CA114-B78B-4E3B-A785-96745276B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92000" cy="2285543"/>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 name="Content Placeholder 2"/>
          <p:cNvSpPr>
            <a:spLocks noGrp="1"/>
          </p:cNvSpPr>
          <p:nvPr>
            <p:ph type="subTitle" idx="1"/>
          </p:nvPr>
        </p:nvSpPr>
        <p:spPr>
          <a:xfrm>
            <a:off x="8499107" y="5091763"/>
            <a:ext cx="3273788" cy="1264587"/>
          </a:xfrm>
        </p:spPr>
        <p:txBody>
          <a:bodyPr anchor="ctr">
            <a:normAutofit/>
          </a:bodyPr>
          <a:lstStyle/>
          <a:p>
            <a:pPr algn="l"/>
            <a:r>
              <a:rPr lang="en-US" sz="2000" b="1" dirty="0"/>
              <a:t>Regular Meeting Agenda for the Board of Directors</a:t>
            </a:r>
          </a:p>
          <a:p>
            <a:pPr algn="l"/>
            <a:r>
              <a:rPr lang="en-US" sz="2000" b="1" dirty="0"/>
              <a:t>Monday, October 2, 2020</a:t>
            </a:r>
          </a:p>
        </p:txBody>
      </p:sp>
      <p:cxnSp>
        <p:nvCxnSpPr>
          <p:cNvPr id="44" name="Straight Connector 40">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526815B-EE70-46E7-AE6E-C181607A8028}"/>
              </a:ext>
            </a:extLst>
          </p:cNvPr>
          <p:cNvSpPr txBox="1"/>
          <p:nvPr/>
        </p:nvSpPr>
        <p:spPr>
          <a:xfrm>
            <a:off x="1008203" y="5091763"/>
            <a:ext cx="5790206" cy="1631216"/>
          </a:xfrm>
          <a:prstGeom prst="rect">
            <a:avLst/>
          </a:prstGeom>
          <a:noFill/>
        </p:spPr>
        <p:txBody>
          <a:bodyPr wrap="square" rtlCol="0">
            <a:spAutoFit/>
          </a:bodyPr>
          <a:lstStyle/>
          <a:p>
            <a:pPr algn="ctr">
              <a:spcAft>
                <a:spcPts val="600"/>
              </a:spcAft>
            </a:pPr>
            <a:r>
              <a:rPr lang="en-US" b="1" u="sng" dirty="0">
                <a:latin typeface="Arial" panose="020B0604020202020204" pitchFamily="34" charset="0"/>
                <a:cs typeface="Arial" panose="020B0604020202020204" pitchFamily="34" charset="0"/>
              </a:rPr>
              <a:t>Mission Statement</a:t>
            </a:r>
          </a:p>
          <a:p>
            <a:pPr algn="ctr">
              <a:spcAft>
                <a:spcPts val="600"/>
              </a:spcAft>
            </a:pPr>
            <a:r>
              <a:rPr lang="en-US" dirty="0">
                <a:latin typeface="Arial" panose="020B0604020202020204" pitchFamily="34" charset="0"/>
                <a:cs typeface="Arial" panose="020B0604020202020204" pitchFamily="34" charset="0"/>
              </a:rPr>
              <a:t>To provide safe drinking water through a dependable water system to the community of Arvin with a  commitment to Customer Service and Cost Efficiency</a:t>
            </a:r>
            <a:r>
              <a:rPr lang="en-US" dirty="0"/>
              <a:t>.</a:t>
            </a:r>
          </a:p>
          <a:p>
            <a:pPr>
              <a:spcAft>
                <a:spcPts val="600"/>
              </a:spcAft>
            </a:pPr>
            <a:endParaRPr lang="en-US" dirty="0"/>
          </a:p>
        </p:txBody>
      </p:sp>
    </p:spTree>
    <p:extLst>
      <p:ext uri="{BB962C8B-B14F-4D97-AF65-F5344CB8AC3E}">
        <p14:creationId xmlns:p14="http://schemas.microsoft.com/office/powerpoint/2010/main" val="109635816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1" name="B574FC69-1B76-486E-9F6B-511F0718D933">
            <a:extLst>
              <a:ext uri="{FF2B5EF4-FFF2-40B4-BE49-F238E27FC236}">
                <a16:creationId xmlns:a16="http://schemas.microsoft.com/office/drawing/2014/main" id="{4C80740F-9CF6-476B-8185-BAE33A33927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112" b="19888"/>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Rectangle 71">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4EEB9F-3081-4B9F-A8BD-DA4F7237425E}"/>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a) Arsenic Mitigation Project Phase II</a:t>
            </a:r>
          </a:p>
        </p:txBody>
      </p:sp>
      <p:cxnSp>
        <p:nvCxnSpPr>
          <p:cNvPr id="74" name="Straight Connector 73">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0353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70A1295-61BC-4214-AA3E-D39667302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1CEC6D-9F28-44D0-9782-616C7AF4E76D}"/>
              </a:ext>
            </a:extLst>
          </p:cNvPr>
          <p:cNvSpPr>
            <a:spLocks noGrp="1"/>
          </p:cNvSpPr>
          <p:nvPr>
            <p:ph type="title"/>
          </p:nvPr>
        </p:nvSpPr>
        <p:spPr>
          <a:xfrm>
            <a:off x="804672" y="5116529"/>
            <a:ext cx="10592174" cy="1000655"/>
          </a:xfrm>
        </p:spPr>
        <p:txBody>
          <a:bodyPr vert="horz" lIns="91440" tIns="45720" rIns="91440" bIns="45720" rtlCol="0" anchor="t">
            <a:normAutofit/>
          </a:bodyPr>
          <a:lstStyle/>
          <a:p>
            <a:r>
              <a:rPr lang="en-US" sz="4000">
                <a:solidFill>
                  <a:schemeClr val="tx2"/>
                </a:solidFill>
              </a:rPr>
              <a:t>b) EPA Replacement Well No. 12</a:t>
            </a:r>
          </a:p>
        </p:txBody>
      </p:sp>
      <p:pic>
        <p:nvPicPr>
          <p:cNvPr id="3074" name="881125B0-314A-4BF9-A6D5-9930C95DB6CB">
            <a:extLst>
              <a:ext uri="{FF2B5EF4-FFF2-40B4-BE49-F238E27FC236}">
                <a16:creationId xmlns:a16="http://schemas.microsoft.com/office/drawing/2014/main" id="{84BB179C-D315-465D-BBB9-C4F0E8351ED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863"/>
          <a:stretch/>
        </p:blipFill>
        <p:spPr bwMode="auto">
          <a:xfrm>
            <a:off x="-1" y="10"/>
            <a:ext cx="12192001" cy="420144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3" name="Group 72">
            <a:extLst>
              <a:ext uri="{FF2B5EF4-FFF2-40B4-BE49-F238E27FC236}">
                <a16:creationId xmlns:a16="http://schemas.microsoft.com/office/drawing/2014/main" id="{0B139475-2B26-4CA9-9413-DE741E49F7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41813"/>
            <a:ext cx="12188952" cy="1828800"/>
            <a:chOff x="-305" y="3144820"/>
            <a:chExt cx="9182100" cy="1551136"/>
          </a:xfrm>
        </p:grpSpPr>
        <p:sp useBgFill="1">
          <p:nvSpPr>
            <p:cNvPr id="74" name="Freeform: Shape 73">
              <a:extLst>
                <a:ext uri="{FF2B5EF4-FFF2-40B4-BE49-F238E27FC236}">
                  <a16:creationId xmlns:a16="http://schemas.microsoft.com/office/drawing/2014/main" id="{16C6BF63-6277-4C39-BE5D-3C341662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6EA3BAD9-C130-4A9C-9086-20D132A6C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2587D38B-9E07-4A8B-B285-5FEBF6A6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5EF4DD4B-217B-4346-A2B8-432793639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646673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28EEFE-9577-495A-AEFB-C7633F4709E7}"/>
              </a:ext>
            </a:extLst>
          </p:cNvPr>
          <p:cNvSpPr>
            <a:spLocks noGrp="1"/>
          </p:cNvSpPr>
          <p:nvPr>
            <p:ph type="title"/>
          </p:nvPr>
        </p:nvSpPr>
        <p:spPr>
          <a:xfrm>
            <a:off x="838200" y="562271"/>
            <a:ext cx="10515600" cy="1128417"/>
          </a:xfrm>
        </p:spPr>
        <p:txBody>
          <a:bodyPr vert="horz" lIns="91440" tIns="45720" rIns="91440" bIns="45720" rtlCol="0" anchor="ctr">
            <a:normAutofit/>
          </a:bodyPr>
          <a:lstStyle/>
          <a:p>
            <a:r>
              <a:rPr lang="en-US" sz="5200" dirty="0"/>
              <a:t>c) Xpress Bill Pay (online payments)</a:t>
            </a:r>
          </a:p>
        </p:txBody>
      </p:sp>
      <p:pic>
        <p:nvPicPr>
          <p:cNvPr id="4" name="Content Placeholder 3" descr="Graphical user interface, text&#10;&#10;Description automatically generated">
            <a:extLst>
              <a:ext uri="{FF2B5EF4-FFF2-40B4-BE49-F238E27FC236}">
                <a16:creationId xmlns:a16="http://schemas.microsoft.com/office/drawing/2014/main" id="{B616C1CB-88B2-44AE-9BF8-2DF17028C07E}"/>
              </a:ext>
            </a:extLst>
          </p:cNvPr>
          <p:cNvPicPr>
            <a:picLocks noGrp="1" noChangeAspect="1"/>
          </p:cNvPicPr>
          <p:nvPr>
            <p:ph idx="1"/>
          </p:nvPr>
        </p:nvPicPr>
        <p:blipFill rotWithShape="1">
          <a:blip r:embed="rId2"/>
          <a:srcRect l="3740" r="-2" b="-2"/>
          <a:stretch/>
        </p:blipFill>
        <p:spPr>
          <a:xfrm>
            <a:off x="838200" y="1845426"/>
            <a:ext cx="10512547" cy="4450303"/>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604673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28D08-A76D-4629-BC2C-91AEC6730377}"/>
              </a:ext>
            </a:extLst>
          </p:cNvPr>
          <p:cNvSpPr>
            <a:spLocks noGrp="1"/>
          </p:cNvSpPr>
          <p:nvPr>
            <p:ph type="title"/>
          </p:nvPr>
        </p:nvSpPr>
        <p:spPr>
          <a:xfrm>
            <a:off x="838200" y="2057400"/>
            <a:ext cx="2743200" cy="2743200"/>
          </a:xfrm>
          <a:prstGeom prst="ellipse">
            <a:avLst/>
          </a:prstGeom>
          <a:solidFill>
            <a:srgbClr val="262626"/>
          </a:solidFill>
          <a:ln w="174625" cmpd="thinThick">
            <a:solidFill>
              <a:srgbClr val="262626"/>
            </a:solidFill>
          </a:ln>
        </p:spPr>
        <p:txBody>
          <a:bodyPr anchor="ctr">
            <a:normAutofit/>
          </a:bodyPr>
          <a:lstStyle/>
          <a:p>
            <a:pPr algn="ctr"/>
            <a:r>
              <a:rPr lang="en-US" sz="2600" dirty="0">
                <a:solidFill>
                  <a:srgbClr val="FFFFFF"/>
                </a:solidFill>
              </a:rPr>
              <a:t>6. Staff Comments</a:t>
            </a:r>
          </a:p>
        </p:txBody>
      </p:sp>
      <p:graphicFrame>
        <p:nvGraphicFramePr>
          <p:cNvPr id="14" name="Content Placeholder 2">
            <a:extLst>
              <a:ext uri="{FF2B5EF4-FFF2-40B4-BE49-F238E27FC236}">
                <a16:creationId xmlns:a16="http://schemas.microsoft.com/office/drawing/2014/main" id="{A4DBF5ED-9264-45D4-9898-50A965BBCEB3}"/>
              </a:ext>
            </a:extLst>
          </p:cNvPr>
          <p:cNvGraphicFramePr>
            <a:graphicFrameLocks noGrp="1"/>
          </p:cNvGraphicFramePr>
          <p:nvPr>
            <p:ph idx="1"/>
            <p:extLst>
              <p:ext uri="{D42A27DB-BD31-4B8C-83A1-F6EECF244321}">
                <p14:modId xmlns:p14="http://schemas.microsoft.com/office/powerpoint/2010/main" val="3738562974"/>
              </p:ext>
            </p:extLst>
          </p:nvPr>
        </p:nvGraphicFramePr>
        <p:xfrm>
          <a:off x="4038600" y="1166648"/>
          <a:ext cx="7315200" cy="4524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9414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Freeform: Shape 16">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7" name="Group 18">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20"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1"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22"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3"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4"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5"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4CA5A7B0-1441-46FB-90F9-E416A3798335}"/>
              </a:ext>
            </a:extLst>
          </p:cNvPr>
          <p:cNvSpPr>
            <a:spLocks noGrp="1"/>
          </p:cNvSpPr>
          <p:nvPr>
            <p:ph type="title"/>
          </p:nvPr>
        </p:nvSpPr>
        <p:spPr>
          <a:xfrm>
            <a:off x="535020" y="685800"/>
            <a:ext cx="2780271" cy="5105400"/>
          </a:xfrm>
        </p:spPr>
        <p:txBody>
          <a:bodyPr>
            <a:normAutofit/>
          </a:bodyPr>
          <a:lstStyle/>
          <a:p>
            <a:r>
              <a:rPr lang="en-US" sz="4000" dirty="0">
                <a:solidFill>
                  <a:srgbClr val="FFFFFF"/>
                </a:solidFill>
              </a:rPr>
              <a:t>7. Board Director Comments</a:t>
            </a:r>
          </a:p>
        </p:txBody>
      </p:sp>
      <p:graphicFrame>
        <p:nvGraphicFramePr>
          <p:cNvPr id="12" name="Content Placeholder 2">
            <a:extLst>
              <a:ext uri="{FF2B5EF4-FFF2-40B4-BE49-F238E27FC236}">
                <a16:creationId xmlns:a16="http://schemas.microsoft.com/office/drawing/2014/main" id="{EFEA6609-EA13-414D-96C0-271D06813F14}"/>
              </a:ext>
            </a:extLst>
          </p:cNvPr>
          <p:cNvGraphicFramePr>
            <a:graphicFrameLocks noGrp="1"/>
          </p:cNvGraphicFramePr>
          <p:nvPr>
            <p:ph idx="1"/>
            <p:extLst>
              <p:ext uri="{D42A27DB-BD31-4B8C-83A1-F6EECF244321}">
                <p14:modId xmlns:p14="http://schemas.microsoft.com/office/powerpoint/2010/main" val="1045687306"/>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811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2FB12AE-71D1-47FD-9AC3-EE2C074245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0EEC176-1BF2-4600-9907-0FFEBAADFFF7}"/>
              </a:ext>
            </a:extLst>
          </p:cNvPr>
          <p:cNvSpPr>
            <a:spLocks noGrp="1"/>
          </p:cNvSpPr>
          <p:nvPr>
            <p:ph type="title"/>
          </p:nvPr>
        </p:nvSpPr>
        <p:spPr>
          <a:xfrm>
            <a:off x="643468" y="621792"/>
            <a:ext cx="4989890" cy="5413248"/>
          </a:xfrm>
        </p:spPr>
        <p:txBody>
          <a:bodyPr>
            <a:normAutofit/>
          </a:bodyPr>
          <a:lstStyle/>
          <a:p>
            <a:r>
              <a:rPr lang="en-US" sz="3600" dirty="0"/>
              <a:t>8. Adjournment </a:t>
            </a:r>
          </a:p>
        </p:txBody>
      </p:sp>
      <p:sp>
        <p:nvSpPr>
          <p:cNvPr id="28" name="Freeform: Shape 27">
            <a:extLst>
              <a:ext uri="{FF2B5EF4-FFF2-40B4-BE49-F238E27FC236}">
                <a16:creationId xmlns:a16="http://schemas.microsoft.com/office/drawing/2014/main" id="{64853C7E-3CBA-4464-865F-6044D94B1B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8487" y="2994212"/>
            <a:ext cx="1345385" cy="668410"/>
          </a:xfrm>
          <a:custGeom>
            <a:avLst/>
            <a:gdLst>
              <a:gd name="connsiteX0" fmla="*/ 0 w 1345385"/>
              <a:gd name="connsiteY0" fmla="*/ 668410 h 668410"/>
              <a:gd name="connsiteX1" fmla="*/ 672692 w 1345385"/>
              <a:gd name="connsiteY1" fmla="*/ 0 h 668410"/>
              <a:gd name="connsiteX2" fmla="*/ 1345385 w 1345385"/>
              <a:gd name="connsiteY2" fmla="*/ 668410 h 668410"/>
            </a:gdLst>
            <a:ahLst/>
            <a:cxnLst>
              <a:cxn ang="0">
                <a:pos x="connsiteX0" y="connsiteY0"/>
              </a:cxn>
              <a:cxn ang="0">
                <a:pos x="connsiteX1" y="connsiteY1"/>
              </a:cxn>
              <a:cxn ang="0">
                <a:pos x="connsiteX2" y="connsiteY2"/>
              </a:cxn>
            </a:cxnLst>
            <a:rect l="l" t="t" r="r" b="b"/>
            <a:pathLst>
              <a:path w="1345385" h="668410">
                <a:moveTo>
                  <a:pt x="0" y="668410"/>
                </a:moveTo>
                <a:lnTo>
                  <a:pt x="672692" y="0"/>
                </a:lnTo>
                <a:lnTo>
                  <a:pt x="1345385" y="668410"/>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Rectangle 29">
            <a:extLst>
              <a:ext uri="{FF2B5EF4-FFF2-40B4-BE49-F238E27FC236}">
                <a16:creationId xmlns:a16="http://schemas.microsoft.com/office/drawing/2014/main" id="{55EFEC59-B929-4851-9DEF-9106F2797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3480" y="2760304"/>
            <a:ext cx="418137" cy="41813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C132392-D5FF-4588-8FA1-5BAD77BF6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508836" y="4124955"/>
            <a:ext cx="635336" cy="63533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C7EAC045-695C-4E73-9B7C-AFD6FB22D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36522" y="4621062"/>
            <a:ext cx="224347" cy="22434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a:extLst>
              <a:ext uri="{FF2B5EF4-FFF2-40B4-BE49-F238E27FC236}">
                <a16:creationId xmlns:a16="http://schemas.microsoft.com/office/drawing/2014/main" id="{404A7A3A-BEAE-4BC6-A163-5D0E5F8C4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10175676" y="5597890"/>
            <a:ext cx="2982940" cy="14819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Rectangle 37">
            <a:extLst>
              <a:ext uri="{FF2B5EF4-FFF2-40B4-BE49-F238E27FC236}">
                <a16:creationId xmlns:a16="http://schemas.microsoft.com/office/drawing/2014/main" id="{12ED3B7D-405D-4DFA-8608-B6DE74671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46240" y="5280494"/>
            <a:ext cx="841505" cy="84150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Content Placeholder 2">
            <a:extLst>
              <a:ext uri="{FF2B5EF4-FFF2-40B4-BE49-F238E27FC236}">
                <a16:creationId xmlns:a16="http://schemas.microsoft.com/office/drawing/2014/main" id="{399D1529-A3D6-4834-902A-D04660DAD417}"/>
              </a:ext>
            </a:extLst>
          </p:cNvPr>
          <p:cNvSpPr>
            <a:spLocks noGrp="1"/>
          </p:cNvSpPr>
          <p:nvPr>
            <p:ph idx="1"/>
          </p:nvPr>
        </p:nvSpPr>
        <p:spPr>
          <a:xfrm>
            <a:off x="4448908" y="643466"/>
            <a:ext cx="7099624" cy="5571065"/>
          </a:xfrm>
          <a:noFill/>
        </p:spPr>
        <p:txBody>
          <a:bodyPr anchor="ctr">
            <a:normAutofit/>
          </a:bodyPr>
          <a:lstStyle/>
          <a:p>
            <a:pPr marL="0" indent="0">
              <a:buNone/>
            </a:pPr>
            <a:endParaRPr lang="en-US" sz="3600" b="1" dirty="0">
              <a:ln w="13462">
                <a:solidFill>
                  <a:schemeClr val="bg1"/>
                </a:solidFill>
                <a:prstDash val="solid"/>
              </a:ln>
              <a:latin typeface="Arial Black" panose="020B0A04020102020204" pitchFamily="34" charset="0"/>
            </a:endParaRPr>
          </a:p>
          <a:p>
            <a:pPr marL="0" indent="0">
              <a:buNone/>
            </a:pPr>
            <a:endParaRPr lang="en-US" sz="3600" b="1" dirty="0">
              <a:ln w="13462">
                <a:solidFill>
                  <a:schemeClr val="bg1"/>
                </a:solidFill>
                <a:prstDash val="solid"/>
              </a:ln>
              <a:latin typeface="Arial Black" panose="020B0A04020102020204" pitchFamily="34" charset="0"/>
            </a:endParaRPr>
          </a:p>
          <a:p>
            <a:pPr marL="0" indent="0">
              <a:buNone/>
            </a:pPr>
            <a:r>
              <a:rPr lang="en-US" sz="3600" b="1" dirty="0">
                <a:ln w="13462">
                  <a:solidFill>
                    <a:schemeClr val="bg1"/>
                  </a:solidFill>
                  <a:prstDash val="solid"/>
                </a:ln>
                <a:solidFill>
                  <a:srgbClr val="FF0000"/>
                </a:solidFill>
                <a:latin typeface="Arial Black" panose="020B0A04020102020204" pitchFamily="34" charset="0"/>
              </a:rPr>
              <a:t>Next Meeting Dates:</a:t>
            </a:r>
          </a:p>
          <a:p>
            <a:pPr marL="457200" lvl="1" indent="0">
              <a:buNone/>
            </a:pPr>
            <a:endParaRPr lang="en-US" sz="3600" b="1" dirty="0">
              <a:ln w="13462">
                <a:solidFill>
                  <a:schemeClr val="bg1"/>
                </a:solidFill>
                <a:prstDash val="solid"/>
              </a:ln>
              <a:solidFill>
                <a:srgbClr val="FF0000"/>
              </a:solidFill>
              <a:latin typeface="Arial Black" panose="020B0A04020102020204" pitchFamily="34" charset="0"/>
            </a:endParaRPr>
          </a:p>
          <a:p>
            <a:pPr lvl="1"/>
            <a:r>
              <a:rPr lang="en-US" sz="3600" b="1" dirty="0">
                <a:ln w="13462">
                  <a:solidFill>
                    <a:schemeClr val="bg1"/>
                  </a:solidFill>
                  <a:prstDash val="solid"/>
                </a:ln>
                <a:solidFill>
                  <a:srgbClr val="FF0000"/>
                </a:solidFill>
                <a:latin typeface="Arial Black" panose="020B0A04020102020204" pitchFamily="34" charset="0"/>
              </a:rPr>
              <a:t>Monday, October 19</a:t>
            </a:r>
            <a:r>
              <a:rPr lang="en-US" sz="3600" b="1" baseline="30000" dirty="0">
                <a:ln w="13462">
                  <a:solidFill>
                    <a:schemeClr val="bg1"/>
                  </a:solidFill>
                  <a:prstDash val="solid"/>
                </a:ln>
                <a:solidFill>
                  <a:srgbClr val="FF0000"/>
                </a:solidFill>
                <a:latin typeface="Arial Black" panose="020B0A04020102020204" pitchFamily="34" charset="0"/>
              </a:rPr>
              <a:t>th</a:t>
            </a:r>
            <a:r>
              <a:rPr lang="en-US" sz="3600" b="1" dirty="0">
                <a:ln w="13462">
                  <a:solidFill>
                    <a:schemeClr val="bg1"/>
                  </a:solidFill>
                  <a:prstDash val="solid"/>
                </a:ln>
                <a:solidFill>
                  <a:srgbClr val="FF0000"/>
                </a:solidFill>
                <a:latin typeface="Arial Black" panose="020B0A04020102020204" pitchFamily="34" charset="0"/>
              </a:rPr>
              <a:t> </a:t>
            </a:r>
          </a:p>
          <a:p>
            <a:pPr lvl="1"/>
            <a:r>
              <a:rPr lang="en-US" sz="3600" b="1" dirty="0">
                <a:ln w="13462">
                  <a:solidFill>
                    <a:schemeClr val="bg1"/>
                  </a:solidFill>
                  <a:prstDash val="solid"/>
                </a:ln>
                <a:solidFill>
                  <a:srgbClr val="FF0000"/>
                </a:solidFill>
                <a:latin typeface="Arial Black" panose="020B0A04020102020204" pitchFamily="34" charset="0"/>
              </a:rPr>
              <a:t>Monday, November 2</a:t>
            </a:r>
            <a:r>
              <a:rPr lang="en-US" sz="3600" b="1" baseline="30000" dirty="0">
                <a:ln w="13462">
                  <a:solidFill>
                    <a:schemeClr val="bg1"/>
                  </a:solidFill>
                  <a:prstDash val="solid"/>
                </a:ln>
                <a:solidFill>
                  <a:srgbClr val="FF0000"/>
                </a:solidFill>
                <a:latin typeface="Arial Black" panose="020B0A04020102020204" pitchFamily="34" charset="0"/>
              </a:rPr>
              <a:t>nd</a:t>
            </a:r>
            <a:r>
              <a:rPr lang="en-US" sz="3600" b="1" dirty="0">
                <a:ln w="13462">
                  <a:solidFill>
                    <a:schemeClr val="bg1"/>
                  </a:solidFill>
                  <a:prstDash val="solid"/>
                </a:ln>
                <a:solidFill>
                  <a:srgbClr val="FF0000"/>
                </a:solidFill>
                <a:latin typeface="Arial Black" panose="020B0A04020102020204" pitchFamily="34" charset="0"/>
              </a:rPr>
              <a:t> </a:t>
            </a:r>
          </a:p>
          <a:p>
            <a:pPr lvl="1"/>
            <a:r>
              <a:rPr lang="en-US" sz="3600" b="1" dirty="0">
                <a:ln w="13462">
                  <a:solidFill>
                    <a:schemeClr val="bg1"/>
                  </a:solidFill>
                  <a:prstDash val="solid"/>
                </a:ln>
                <a:solidFill>
                  <a:srgbClr val="FF0000"/>
                </a:solidFill>
                <a:latin typeface="Arial Black" panose="020B0A04020102020204" pitchFamily="34" charset="0"/>
              </a:rPr>
              <a:t>Monday, November 16</a:t>
            </a:r>
            <a:r>
              <a:rPr lang="en-US" sz="3600" b="1" baseline="30000" dirty="0">
                <a:ln w="13462">
                  <a:solidFill>
                    <a:schemeClr val="bg1"/>
                  </a:solidFill>
                  <a:prstDash val="solid"/>
                </a:ln>
                <a:solidFill>
                  <a:srgbClr val="FF0000"/>
                </a:solidFill>
                <a:latin typeface="Arial Black" panose="020B0A04020102020204" pitchFamily="34" charset="0"/>
              </a:rPr>
              <a:t>th</a:t>
            </a:r>
            <a:r>
              <a:rPr lang="en-US" sz="3600" b="1" dirty="0">
                <a:ln w="13462">
                  <a:solidFill>
                    <a:schemeClr val="bg1"/>
                  </a:solidFill>
                  <a:prstDash val="solid"/>
                </a:ln>
                <a:solidFill>
                  <a:srgbClr val="FF0000"/>
                </a:solidFill>
                <a:latin typeface="Arial Black" panose="020B0A04020102020204" pitchFamily="34" charset="0"/>
              </a:rPr>
              <a:t> </a:t>
            </a:r>
          </a:p>
          <a:p>
            <a:pPr marL="457200" lvl="1" indent="0">
              <a:buNone/>
            </a:pPr>
            <a:endParaRPr lang="en-US" sz="3600" b="1" dirty="0">
              <a:ln w="13462">
                <a:solidFill>
                  <a:schemeClr val="bg1"/>
                </a:solidFill>
                <a:prstDash val="solid"/>
              </a:ln>
              <a:solidFill>
                <a:srgbClr val="FF0000"/>
              </a:solidFill>
              <a:latin typeface="Arial Black" panose="020B0A04020102020204" pitchFamily="34" charset="0"/>
            </a:endParaRPr>
          </a:p>
          <a:p>
            <a:pPr marL="457200" lvl="1" indent="0">
              <a:buNone/>
            </a:pPr>
            <a:endParaRPr lang="en-US" sz="3600" b="1" dirty="0">
              <a:ln w="13462">
                <a:solidFill>
                  <a:schemeClr val="bg1"/>
                </a:solidFill>
                <a:prstDash val="solid"/>
              </a:ln>
              <a:solidFill>
                <a:srgbClr val="FF0000"/>
              </a:solidFill>
              <a:latin typeface="Arial Black" panose="020B0A04020102020204" pitchFamily="34" charset="0"/>
            </a:endParaRPr>
          </a:p>
          <a:p>
            <a:pPr marL="0" indent="0">
              <a:buNone/>
            </a:pPr>
            <a:endParaRPr lang="en-US" sz="3600" b="1" dirty="0">
              <a:ln w="13462">
                <a:solidFill>
                  <a:schemeClr val="bg1"/>
                </a:solidFill>
                <a:prstDash val="solid"/>
              </a:ln>
              <a:latin typeface="Arial Black" panose="020B0A04020102020204" pitchFamily="34" charset="0"/>
            </a:endParaRPr>
          </a:p>
        </p:txBody>
      </p:sp>
    </p:spTree>
    <p:extLst>
      <p:ext uri="{BB962C8B-B14F-4D97-AF65-F5344CB8AC3E}">
        <p14:creationId xmlns:p14="http://schemas.microsoft.com/office/powerpoint/2010/main" val="3290479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CE7095D5-140A-4F66-842B-58AC420791DA}"/>
              </a:ext>
            </a:extLst>
          </p:cNvPr>
          <p:cNvSpPr>
            <a:spLocks noGrp="1"/>
          </p:cNvSpPr>
          <p:nvPr>
            <p:ph type="title"/>
          </p:nvPr>
        </p:nvSpPr>
        <p:spPr>
          <a:xfrm>
            <a:off x="535020" y="685800"/>
            <a:ext cx="2780271" cy="5105400"/>
          </a:xfrm>
        </p:spPr>
        <p:txBody>
          <a:bodyPr>
            <a:normAutofit/>
          </a:bodyPr>
          <a:lstStyle/>
          <a:p>
            <a:r>
              <a:rPr lang="en-US" sz="4000">
                <a:solidFill>
                  <a:srgbClr val="FFFFFF"/>
                </a:solidFill>
              </a:rPr>
              <a:t>1. Public Comment </a:t>
            </a:r>
          </a:p>
        </p:txBody>
      </p:sp>
      <p:graphicFrame>
        <p:nvGraphicFramePr>
          <p:cNvPr id="5" name="Content Placeholder 2">
            <a:extLst>
              <a:ext uri="{FF2B5EF4-FFF2-40B4-BE49-F238E27FC236}">
                <a16:creationId xmlns:a16="http://schemas.microsoft.com/office/drawing/2014/main" id="{2ACD9C29-9F1E-4ECD-B46F-F05BC38505F7}"/>
              </a:ext>
            </a:extLst>
          </p:cNvPr>
          <p:cNvGraphicFramePr>
            <a:graphicFrameLocks noGrp="1"/>
          </p:cNvGraphicFramePr>
          <p:nvPr>
            <p:ph idx="1"/>
            <p:extLst>
              <p:ext uri="{D42A27DB-BD31-4B8C-83A1-F6EECF244321}">
                <p14:modId xmlns:p14="http://schemas.microsoft.com/office/powerpoint/2010/main" val="1236602548"/>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5820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8"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9"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20"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1"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2"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3"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0CE1035D-9A7D-4647-B153-137A407D8EB0}"/>
              </a:ext>
            </a:extLst>
          </p:cNvPr>
          <p:cNvSpPr>
            <a:spLocks noGrp="1"/>
          </p:cNvSpPr>
          <p:nvPr>
            <p:ph type="title"/>
          </p:nvPr>
        </p:nvSpPr>
        <p:spPr>
          <a:xfrm>
            <a:off x="535020" y="685800"/>
            <a:ext cx="2780271" cy="5105400"/>
          </a:xfrm>
        </p:spPr>
        <p:txBody>
          <a:bodyPr>
            <a:normAutofit/>
          </a:bodyPr>
          <a:lstStyle/>
          <a:p>
            <a:r>
              <a:rPr lang="en-US" sz="4000">
                <a:solidFill>
                  <a:srgbClr val="FFFFFF"/>
                </a:solidFill>
              </a:rPr>
              <a:t>2. Consent Calendar 	</a:t>
            </a:r>
          </a:p>
        </p:txBody>
      </p:sp>
      <p:graphicFrame>
        <p:nvGraphicFramePr>
          <p:cNvPr id="5" name="Content Placeholder 2">
            <a:extLst>
              <a:ext uri="{FF2B5EF4-FFF2-40B4-BE49-F238E27FC236}">
                <a16:creationId xmlns:a16="http://schemas.microsoft.com/office/drawing/2014/main" id="{6B649B9E-F329-4275-AAD2-73C9D9A7277E}"/>
              </a:ext>
            </a:extLst>
          </p:cNvPr>
          <p:cNvGraphicFramePr>
            <a:graphicFrameLocks noGrp="1"/>
          </p:cNvGraphicFramePr>
          <p:nvPr>
            <p:ph idx="1"/>
            <p:extLst>
              <p:ext uri="{D42A27DB-BD31-4B8C-83A1-F6EECF244321}">
                <p14:modId xmlns:p14="http://schemas.microsoft.com/office/powerpoint/2010/main" val="633276605"/>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4463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761509-3B9A-49A6-A84B-C3D868116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91DE43FD-EB47-414A-B0AB-169B0FFFA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272922"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FADC6A85-2D3D-4A60-AA27-91BAA641154D}"/>
              </a:ext>
            </a:extLst>
          </p:cNvPr>
          <p:cNvPicPr>
            <a:picLocks noChangeAspect="1"/>
          </p:cNvPicPr>
          <p:nvPr/>
        </p:nvPicPr>
        <p:blipFill>
          <a:blip r:embed="rId2"/>
          <a:stretch>
            <a:fillRect/>
          </a:stretch>
        </p:blipFill>
        <p:spPr>
          <a:xfrm>
            <a:off x="395655" y="-5432"/>
            <a:ext cx="7536264" cy="6858000"/>
          </a:xfrm>
          <a:prstGeom prst="rect">
            <a:avLst/>
          </a:prstGeom>
        </p:spPr>
      </p:pic>
      <p:grpSp>
        <p:nvGrpSpPr>
          <p:cNvPr id="13" name="Group 12">
            <a:extLst>
              <a:ext uri="{FF2B5EF4-FFF2-40B4-BE49-F238E27FC236}">
                <a16:creationId xmlns:a16="http://schemas.microsoft.com/office/drawing/2014/main" id="{58495BCC-CE77-4CC2-952E-846F41119F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75188"/>
            <a:chExt cx="1562267" cy="1172973"/>
          </a:xfrm>
        </p:grpSpPr>
        <p:sp>
          <p:nvSpPr>
            <p:cNvPr id="14" name="Freeform 5">
              <a:extLst>
                <a:ext uri="{FF2B5EF4-FFF2-40B4-BE49-F238E27FC236}">
                  <a16:creationId xmlns:a16="http://schemas.microsoft.com/office/drawing/2014/main" id="{1B42538B-E30F-4967-A6C1-8EBA775F4D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5" name="Freeform 5">
              <a:extLst>
                <a:ext uri="{FF2B5EF4-FFF2-40B4-BE49-F238E27FC236}">
                  <a16:creationId xmlns:a16="http://schemas.microsoft.com/office/drawing/2014/main" id="{9A6BD9AC-4DE7-4B20-8547-4E3B375C2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74180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E50734B-83B3-403D-8EEF-5F1CA1B1DB38}"/>
              </a:ext>
            </a:extLst>
          </p:cNvPr>
          <p:cNvSpPr>
            <a:spLocks noGrp="1"/>
          </p:cNvSpPr>
          <p:nvPr>
            <p:ph type="title"/>
          </p:nvPr>
        </p:nvSpPr>
        <p:spPr>
          <a:xfrm>
            <a:off x="2555631" y="1441938"/>
            <a:ext cx="7080738" cy="3974124"/>
          </a:xfrm>
        </p:spPr>
        <p:txBody>
          <a:bodyPr vert="horz" lIns="91440" tIns="45720" rIns="91440" bIns="45720" rtlCol="0">
            <a:normAutofit/>
          </a:bodyPr>
          <a:lstStyle/>
          <a:p>
            <a:pPr algn="ctr"/>
            <a:r>
              <a:rPr lang="en-US" sz="5400" kern="1200" dirty="0">
                <a:solidFill>
                  <a:schemeClr val="bg1">
                    <a:lumMod val="95000"/>
                    <a:lumOff val="5000"/>
                  </a:schemeClr>
                </a:solidFill>
                <a:latin typeface="+mj-lt"/>
                <a:ea typeface="+mj-ea"/>
                <a:cs typeface="+mj-cs"/>
              </a:rPr>
              <a:t>3. Board to discuss and take a</a:t>
            </a:r>
            <a:r>
              <a:rPr lang="en-US" sz="5400" dirty="0">
                <a:solidFill>
                  <a:schemeClr val="bg1">
                    <a:lumMod val="95000"/>
                    <a:lumOff val="5000"/>
                  </a:schemeClr>
                </a:solidFill>
              </a:rPr>
              <a:t>ction re: Initial steps to dispose of surplus well sites</a:t>
            </a:r>
            <a:endParaRPr lang="en-US" sz="5400" kern="1200" dirty="0">
              <a:solidFill>
                <a:schemeClr val="bg1">
                  <a:lumMod val="95000"/>
                  <a:lumOff val="5000"/>
                </a:schemeClr>
              </a:solidFill>
              <a:latin typeface="+mj-lt"/>
              <a:ea typeface="+mj-ea"/>
              <a:cs typeface="+mj-cs"/>
            </a:endParaRPr>
          </a:p>
        </p:txBody>
      </p:sp>
    </p:spTree>
    <p:extLst>
      <p:ext uri="{BB962C8B-B14F-4D97-AF65-F5344CB8AC3E}">
        <p14:creationId xmlns:p14="http://schemas.microsoft.com/office/powerpoint/2010/main" val="341261477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Map&#10;&#10;Description automatically generated">
            <a:extLst>
              <a:ext uri="{FF2B5EF4-FFF2-40B4-BE49-F238E27FC236}">
                <a16:creationId xmlns:a16="http://schemas.microsoft.com/office/drawing/2014/main" id="{D79D75DF-48FB-44D2-B47D-E05F519D6B36}"/>
              </a:ext>
            </a:extLst>
          </p:cNvPr>
          <p:cNvPicPr>
            <a:picLocks noChangeAspect="1"/>
          </p:cNvPicPr>
          <p:nvPr/>
        </p:nvPicPr>
        <p:blipFill>
          <a:blip r:embed="rId2"/>
          <a:stretch>
            <a:fillRect/>
          </a:stretch>
        </p:blipFill>
        <p:spPr>
          <a:xfrm>
            <a:off x="114300" y="139433"/>
            <a:ext cx="3793743" cy="3136614"/>
          </a:xfrm>
          <a:prstGeom prst="rect">
            <a:avLst/>
          </a:prstGeom>
        </p:spPr>
      </p:pic>
      <p:sp>
        <p:nvSpPr>
          <p:cNvPr id="23" name="Rectangle 22">
            <a:extLst>
              <a:ext uri="{FF2B5EF4-FFF2-40B4-BE49-F238E27FC236}">
                <a16:creationId xmlns:a16="http://schemas.microsoft.com/office/drawing/2014/main" id="{E3B4FF89-C45F-4E24-B963-61E855708F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3671" y="0"/>
            <a:ext cx="731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Map&#10;&#10;Description automatically generated">
            <a:extLst>
              <a:ext uri="{FF2B5EF4-FFF2-40B4-BE49-F238E27FC236}">
                <a16:creationId xmlns:a16="http://schemas.microsoft.com/office/drawing/2014/main" id="{C207BBE2-5337-412A-9907-540311142384}"/>
              </a:ext>
            </a:extLst>
          </p:cNvPr>
          <p:cNvPicPr>
            <a:picLocks noChangeAspect="1"/>
          </p:cNvPicPr>
          <p:nvPr/>
        </p:nvPicPr>
        <p:blipFill>
          <a:blip r:embed="rId3"/>
          <a:stretch>
            <a:fillRect/>
          </a:stretch>
        </p:blipFill>
        <p:spPr>
          <a:xfrm>
            <a:off x="4206680" y="66280"/>
            <a:ext cx="3785528" cy="3209767"/>
          </a:xfrm>
          <a:prstGeom prst="rect">
            <a:avLst/>
          </a:prstGeom>
        </p:spPr>
      </p:pic>
      <p:sp>
        <p:nvSpPr>
          <p:cNvPr id="33" name="Rectangle 24">
            <a:extLst>
              <a:ext uri="{FF2B5EF4-FFF2-40B4-BE49-F238E27FC236}">
                <a16:creationId xmlns:a16="http://schemas.microsoft.com/office/drawing/2014/main" id="{14F25C03-EF67-4344-8AEA-7B3FA0DED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7836" y="0"/>
            <a:ext cx="731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736B4A4-E6B3-4493-9FCC-CF40C8DAAE16}"/>
              </a:ext>
            </a:extLst>
          </p:cNvPr>
          <p:cNvPicPr>
            <a:picLocks noChangeAspect="1"/>
          </p:cNvPicPr>
          <p:nvPr/>
        </p:nvPicPr>
        <p:blipFill>
          <a:blip r:embed="rId4"/>
          <a:stretch>
            <a:fillRect/>
          </a:stretch>
        </p:blipFill>
        <p:spPr>
          <a:xfrm>
            <a:off x="8369768" y="32202"/>
            <a:ext cx="3584840" cy="3243845"/>
          </a:xfrm>
          <a:prstGeom prst="rect">
            <a:avLst/>
          </a:prstGeom>
        </p:spPr>
      </p:pic>
      <p:sp>
        <p:nvSpPr>
          <p:cNvPr id="34" name="Rectangle 26">
            <a:extLst>
              <a:ext uri="{FF2B5EF4-FFF2-40B4-BE49-F238E27FC236}">
                <a16:creationId xmlns:a16="http://schemas.microsoft.com/office/drawing/2014/main" id="{F74793DE-3651-410B-B243-8F0B1468E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59424" y="-2665476"/>
            <a:ext cx="73152" cy="1218895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Map&#10;&#10;Description automatically generated">
            <a:extLst>
              <a:ext uri="{FF2B5EF4-FFF2-40B4-BE49-F238E27FC236}">
                <a16:creationId xmlns:a16="http://schemas.microsoft.com/office/drawing/2014/main" id="{0DB69554-1C14-4222-AB66-FDD4820E2D61}"/>
              </a:ext>
            </a:extLst>
          </p:cNvPr>
          <p:cNvPicPr>
            <a:picLocks noChangeAspect="1"/>
          </p:cNvPicPr>
          <p:nvPr/>
        </p:nvPicPr>
        <p:blipFill>
          <a:blip r:embed="rId5"/>
          <a:stretch>
            <a:fillRect/>
          </a:stretch>
        </p:blipFill>
        <p:spPr>
          <a:xfrm>
            <a:off x="237392" y="3529582"/>
            <a:ext cx="3670651" cy="3262138"/>
          </a:xfrm>
          <a:prstGeom prst="rect">
            <a:avLst/>
          </a:prstGeom>
        </p:spPr>
      </p:pic>
      <p:pic>
        <p:nvPicPr>
          <p:cNvPr id="5" name="Picture 4">
            <a:extLst>
              <a:ext uri="{FF2B5EF4-FFF2-40B4-BE49-F238E27FC236}">
                <a16:creationId xmlns:a16="http://schemas.microsoft.com/office/drawing/2014/main" id="{5B3BA6AA-3B8C-40C6-8649-0C437994B056}"/>
              </a:ext>
            </a:extLst>
          </p:cNvPr>
          <p:cNvPicPr>
            <a:picLocks noChangeAspect="1"/>
          </p:cNvPicPr>
          <p:nvPr/>
        </p:nvPicPr>
        <p:blipFill>
          <a:blip r:embed="rId6"/>
          <a:stretch>
            <a:fillRect/>
          </a:stretch>
        </p:blipFill>
        <p:spPr>
          <a:xfrm>
            <a:off x="4206680" y="3512974"/>
            <a:ext cx="3712376" cy="3278746"/>
          </a:xfrm>
          <a:prstGeom prst="rect">
            <a:avLst/>
          </a:prstGeom>
        </p:spPr>
      </p:pic>
      <p:pic>
        <p:nvPicPr>
          <p:cNvPr id="4" name="Picture 3" descr="Map&#10;&#10;Description automatically generated">
            <a:extLst>
              <a:ext uri="{FF2B5EF4-FFF2-40B4-BE49-F238E27FC236}">
                <a16:creationId xmlns:a16="http://schemas.microsoft.com/office/drawing/2014/main" id="{734AAE34-8F85-4BAD-89E6-F55F2D52A1D6}"/>
              </a:ext>
            </a:extLst>
          </p:cNvPr>
          <p:cNvPicPr>
            <a:picLocks noChangeAspect="1"/>
          </p:cNvPicPr>
          <p:nvPr/>
        </p:nvPicPr>
        <p:blipFill>
          <a:blip r:embed="rId7"/>
          <a:stretch>
            <a:fillRect/>
          </a:stretch>
        </p:blipFill>
        <p:spPr>
          <a:xfrm>
            <a:off x="8369768" y="3581954"/>
            <a:ext cx="3584840" cy="3209765"/>
          </a:xfrm>
          <a:prstGeom prst="rect">
            <a:avLst/>
          </a:prstGeom>
        </p:spPr>
      </p:pic>
    </p:spTree>
    <p:extLst>
      <p:ext uri="{BB962C8B-B14F-4D97-AF65-F5344CB8AC3E}">
        <p14:creationId xmlns:p14="http://schemas.microsoft.com/office/powerpoint/2010/main" val="4098008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3">
            <a:extLst>
              <a:ext uri="{FF2B5EF4-FFF2-40B4-BE49-F238E27FC236}">
                <a16:creationId xmlns:a16="http://schemas.microsoft.com/office/drawing/2014/main" id="{EE39DFCF-9247-4DE5-BB93-074BFAF07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15">
            <a:extLst>
              <a:ext uri="{FF2B5EF4-FFF2-40B4-BE49-F238E27FC236}">
                <a16:creationId xmlns:a16="http://schemas.microsoft.com/office/drawing/2014/main" id="{442B652E-D499-4CDA-8F7A-60469EDBCB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1632" y="996662"/>
            <a:ext cx="4864676" cy="4864676"/>
          </a:xfrm>
          <a:custGeom>
            <a:avLst/>
            <a:gdLst>
              <a:gd name="connsiteX0" fmla="*/ 0 w 4864676"/>
              <a:gd name="connsiteY0" fmla="*/ 0 h 4864676"/>
              <a:gd name="connsiteX1" fmla="*/ 4864676 w 4864676"/>
              <a:gd name="connsiteY1" fmla="*/ 0 h 4864676"/>
              <a:gd name="connsiteX2" fmla="*/ 4864676 w 4864676"/>
              <a:gd name="connsiteY2" fmla="*/ 4864676 h 4864676"/>
              <a:gd name="connsiteX3" fmla="*/ 1281101 w 4864676"/>
              <a:gd name="connsiteY3" fmla="*/ 4864676 h 4864676"/>
              <a:gd name="connsiteX4" fmla="*/ 0 w 4864676"/>
              <a:gd name="connsiteY4" fmla="*/ 3583575 h 4864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4676" h="4864676">
                <a:moveTo>
                  <a:pt x="0" y="0"/>
                </a:moveTo>
                <a:lnTo>
                  <a:pt x="4864676" y="0"/>
                </a:lnTo>
                <a:lnTo>
                  <a:pt x="4864676" y="4864676"/>
                </a:lnTo>
                <a:lnTo>
                  <a:pt x="1281101" y="4864676"/>
                </a:lnTo>
                <a:lnTo>
                  <a:pt x="0" y="358357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17">
            <a:extLst>
              <a:ext uri="{FF2B5EF4-FFF2-40B4-BE49-F238E27FC236}">
                <a16:creationId xmlns:a16="http://schemas.microsoft.com/office/drawing/2014/main" id="{484A22B8-F5B6-47C2-B88E-DADAF37913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225693" y="996662"/>
            <a:ext cx="4864676" cy="4864676"/>
          </a:xfrm>
          <a:custGeom>
            <a:avLst/>
            <a:gdLst>
              <a:gd name="connsiteX0" fmla="*/ 0 w 4864676"/>
              <a:gd name="connsiteY0" fmla="*/ 0 h 4864676"/>
              <a:gd name="connsiteX1" fmla="*/ 3583574 w 4864676"/>
              <a:gd name="connsiteY1" fmla="*/ 0 h 4864676"/>
              <a:gd name="connsiteX2" fmla="*/ 4864676 w 4864676"/>
              <a:gd name="connsiteY2" fmla="*/ 1281103 h 4864676"/>
              <a:gd name="connsiteX3" fmla="*/ 4864676 w 4864676"/>
              <a:gd name="connsiteY3" fmla="*/ 4864676 h 4864676"/>
              <a:gd name="connsiteX4" fmla="*/ 0 w 4864676"/>
              <a:gd name="connsiteY4" fmla="*/ 4864676 h 4864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4676" h="4864676">
                <a:moveTo>
                  <a:pt x="0" y="0"/>
                </a:moveTo>
                <a:lnTo>
                  <a:pt x="3583574" y="0"/>
                </a:lnTo>
                <a:lnTo>
                  <a:pt x="4864676" y="1281103"/>
                </a:lnTo>
                <a:lnTo>
                  <a:pt x="4864676" y="4864676"/>
                </a:lnTo>
                <a:lnTo>
                  <a:pt x="0" y="4864676"/>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Isosceles Triangle 19">
            <a:extLst>
              <a:ext uri="{FF2B5EF4-FFF2-40B4-BE49-F238E27FC236}">
                <a16:creationId xmlns:a16="http://schemas.microsoft.com/office/drawing/2014/main" id="{A987C18C-164D-4263-B486-4647A98E8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789020" y="1"/>
            <a:ext cx="6613961" cy="3286380"/>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E7E98B39-04C6-408B-92FD-7686287406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09286" y="3571620"/>
            <a:ext cx="6613961" cy="3286380"/>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981C8C27-2457-421F-BDC4-7B4EA3C7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Rectangle 25">
            <a:extLst>
              <a:ext uri="{FF2B5EF4-FFF2-40B4-BE49-F238E27FC236}">
                <a16:creationId xmlns:a16="http://schemas.microsoft.com/office/drawing/2014/main" id="{CEA13C66-82C1-44AF-972B-8F5CCA41B6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71208" y="5287803"/>
            <a:ext cx="955808" cy="9558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9DB36437-FE59-457E-91A7-396BBD3C9C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04C9DA0E-41E7-4CC0-8B84-949AA74FD6E5}"/>
              </a:ext>
            </a:extLst>
          </p:cNvPr>
          <p:cNvSpPr>
            <a:spLocks noGrp="1"/>
          </p:cNvSpPr>
          <p:nvPr>
            <p:ph type="title"/>
          </p:nvPr>
        </p:nvSpPr>
        <p:spPr>
          <a:xfrm>
            <a:off x="3204642" y="2353641"/>
            <a:ext cx="5782716" cy="2150719"/>
          </a:xfrm>
          <a:noFill/>
        </p:spPr>
        <p:txBody>
          <a:bodyPr vert="horz" lIns="91440" tIns="45720" rIns="91440" bIns="45720" rtlCol="0" anchor="ctr">
            <a:normAutofit/>
          </a:bodyPr>
          <a:lstStyle/>
          <a:p>
            <a:pPr algn="ctr"/>
            <a:r>
              <a:rPr lang="en-US" sz="3300" dirty="0">
                <a:solidFill>
                  <a:srgbClr val="080808"/>
                </a:solidFill>
              </a:rPr>
              <a:t>4</a:t>
            </a:r>
            <a:r>
              <a:rPr lang="en-US" sz="3300" kern="1200" dirty="0">
                <a:solidFill>
                  <a:srgbClr val="080808"/>
                </a:solidFill>
                <a:latin typeface="+mj-lt"/>
                <a:ea typeface="+mj-ea"/>
                <a:cs typeface="+mj-cs"/>
              </a:rPr>
              <a:t>. Board to discuss and take action re: Elevated Tank Removal</a:t>
            </a:r>
            <a:br>
              <a:rPr lang="en-US" sz="3300" kern="1200" dirty="0">
                <a:solidFill>
                  <a:srgbClr val="080808"/>
                </a:solidFill>
                <a:latin typeface="+mj-lt"/>
                <a:ea typeface="+mj-ea"/>
                <a:cs typeface="+mj-cs"/>
              </a:rPr>
            </a:br>
            <a:endParaRPr lang="en-US" sz="3300" kern="1200" dirty="0">
              <a:solidFill>
                <a:srgbClr val="080808"/>
              </a:solidFill>
              <a:latin typeface="+mj-lt"/>
              <a:ea typeface="+mj-ea"/>
              <a:cs typeface="+mj-cs"/>
            </a:endParaRPr>
          </a:p>
        </p:txBody>
      </p:sp>
      <p:sp>
        <p:nvSpPr>
          <p:cNvPr id="30" name="Rectangle 29">
            <a:extLst>
              <a:ext uri="{FF2B5EF4-FFF2-40B4-BE49-F238E27FC236}">
                <a16:creationId xmlns:a16="http://schemas.microsoft.com/office/drawing/2014/main" id="{844D3693-2EFE-4667-89D5-47E2D59209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42846" y="410171"/>
            <a:ext cx="1321281" cy="1321281"/>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21FD796-9CD0-404D-8DF5-5274C0BCC7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30319" y="1508609"/>
            <a:ext cx="700047" cy="70004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340742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71">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Rectangle 73">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76B45835-3DB7-4D95-9290-E7C2C3AD13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77" name="Oval 76">
              <a:extLst>
                <a:ext uri="{FF2B5EF4-FFF2-40B4-BE49-F238E27FC236}">
                  <a16:creationId xmlns:a16="http://schemas.microsoft.com/office/drawing/2014/main" id="{4BA86C3D-5E02-4EC9-A07B-6786E96EC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2A1BCCA4-FEFE-4004-9DD5-96DC53BFBF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B9025533-FEDC-498B-B634-AACB9C5429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4BCB9B21-6FC4-4E75-9B78-CBF710766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65F2E95-7169-4456-9FD1-FD404A2B1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DC39C303-7680-46A4-83C1-D77C74DEAF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Rectangle 83">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87" name="Straight Connector 86">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92" name="Rectangle 91">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95" name="Straight Connector 94">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 name="Title 2">
            <a:extLst>
              <a:ext uri="{FF2B5EF4-FFF2-40B4-BE49-F238E27FC236}">
                <a16:creationId xmlns:a16="http://schemas.microsoft.com/office/drawing/2014/main" id="{EC84A622-DBA7-41A9-BC23-0B30739C564B}"/>
              </a:ext>
            </a:extLst>
          </p:cNvPr>
          <p:cNvSpPr>
            <a:spLocks noGrp="1"/>
          </p:cNvSpPr>
          <p:nvPr>
            <p:ph type="title"/>
          </p:nvPr>
        </p:nvSpPr>
        <p:spPr>
          <a:xfrm>
            <a:off x="630936" y="4018137"/>
            <a:ext cx="4550664" cy="2129586"/>
          </a:xfrm>
          <a:noFill/>
        </p:spPr>
        <p:txBody>
          <a:bodyPr vert="horz" lIns="91440" tIns="45720" rIns="91440" bIns="45720" rtlCol="0" anchor="t">
            <a:normAutofit/>
          </a:bodyPr>
          <a:lstStyle/>
          <a:p>
            <a:r>
              <a:rPr lang="en-US" sz="4800" kern="1200" dirty="0">
                <a:solidFill>
                  <a:schemeClr val="bg1"/>
                </a:solidFill>
                <a:latin typeface="+mj-lt"/>
                <a:ea typeface="+mj-ea"/>
                <a:cs typeface="+mj-cs"/>
              </a:rPr>
              <a:t>Elevation Tank</a:t>
            </a:r>
          </a:p>
        </p:txBody>
      </p:sp>
      <p:pic>
        <p:nvPicPr>
          <p:cNvPr id="1026" name="E8AF5EDC-962B-494D-A2F5-91D7A065B6AA">
            <a:extLst>
              <a:ext uri="{FF2B5EF4-FFF2-40B4-BE49-F238E27FC236}">
                <a16:creationId xmlns:a16="http://schemas.microsoft.com/office/drawing/2014/main" id="{0AF3DFE7-DAF4-49C4-B221-1BCB6B380F5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728" r="36034" b="2"/>
          <a:stretch/>
        </p:blipFill>
        <p:spPr bwMode="auto">
          <a:xfrm rot="5400000">
            <a:off x="1168109" y="-196747"/>
            <a:ext cx="3490370" cy="457340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0" name="Group 99">
            <a:extLst>
              <a:ext uri="{FF2B5EF4-FFF2-40B4-BE49-F238E27FC236}">
                <a16:creationId xmlns:a16="http://schemas.microsoft.com/office/drawing/2014/main" id="{AF19A774-30A5-488B-9BAF-629C64402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2" y="482489"/>
            <a:ext cx="304800" cy="429768"/>
            <a:chOff x="215328" y="-46937"/>
            <a:chExt cx="304800" cy="2773841"/>
          </a:xfrm>
        </p:grpSpPr>
        <p:cxnSp>
          <p:nvCxnSpPr>
            <p:cNvPr id="101" name="Straight Connector 100">
              <a:extLst>
                <a:ext uri="{FF2B5EF4-FFF2-40B4-BE49-F238E27FC236}">
                  <a16:creationId xmlns:a16="http://schemas.microsoft.com/office/drawing/2014/main" id="{291EBF88-5B98-4258-A542-14C3AF2E52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8FBC2D58-9E3C-490D-BD7A-61EF07EA7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B6CF1BB4-1C1D-4EDE-BA26-0243FCF83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00C83729-E02F-4512-AFE7-F4792228B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pic>
        <p:nvPicPr>
          <p:cNvPr id="1027" name="6B3A4B82-CF6B-4994-A9C9-C8FF995B2FC0">
            <a:extLst>
              <a:ext uri="{FF2B5EF4-FFF2-40B4-BE49-F238E27FC236}">
                <a16:creationId xmlns:a16="http://schemas.microsoft.com/office/drawing/2014/main" id="{869D7C5E-92EA-40F5-96AD-D4A2D945612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632" r="2" b="17706"/>
          <a:stretch/>
        </p:blipFill>
        <p:spPr bwMode="auto">
          <a:xfrm>
            <a:off x="5470050" y="341641"/>
            <a:ext cx="5992303" cy="34903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a:extLst>
              <a:ext uri="{FF2B5EF4-FFF2-40B4-BE49-F238E27FC236}">
                <a16:creationId xmlns:a16="http://schemas.microsoft.com/office/drawing/2014/main" id="{410881C2-28D3-498D-8ED7-E6F9F16C729B}"/>
              </a:ext>
            </a:extLst>
          </p:cNvPr>
          <p:cNvSpPr>
            <a:spLocks noGrp="1"/>
          </p:cNvSpPr>
          <p:nvPr>
            <p:ph type="body" sz="half" idx="2"/>
          </p:nvPr>
        </p:nvSpPr>
        <p:spPr>
          <a:xfrm>
            <a:off x="5486080" y="4018143"/>
            <a:ext cx="5994666" cy="2129599"/>
          </a:xfrm>
          <a:noFill/>
        </p:spPr>
        <p:txBody>
          <a:bodyPr vert="horz" lIns="91440" tIns="45720" rIns="91440" bIns="45720" rtlCol="0" anchor="t">
            <a:normAutofit/>
          </a:bodyPr>
          <a:lstStyle/>
          <a:p>
            <a:pPr marL="285750" indent="-228600">
              <a:buFont typeface="Arial" panose="020B0604020202020204" pitchFamily="34" charset="0"/>
              <a:buChar char="•"/>
            </a:pPr>
            <a:r>
              <a:rPr lang="en-US" sz="1800" dirty="0">
                <a:solidFill>
                  <a:schemeClr val="bg1"/>
                </a:solidFill>
              </a:rPr>
              <a:t>70,000 Gallons </a:t>
            </a:r>
          </a:p>
          <a:p>
            <a:pPr marL="285750" indent="-228600">
              <a:buFont typeface="Arial" panose="020B0604020202020204" pitchFamily="34" charset="0"/>
              <a:buChar char="•"/>
            </a:pPr>
            <a:r>
              <a:rPr lang="en-US" sz="1800" dirty="0">
                <a:solidFill>
                  <a:schemeClr val="bg1"/>
                </a:solidFill>
              </a:rPr>
              <a:t>Out of Service since May 17, 2016</a:t>
            </a:r>
          </a:p>
          <a:p>
            <a:pPr marL="285750" indent="-228600">
              <a:buFont typeface="Arial" panose="020B0604020202020204" pitchFamily="34" charset="0"/>
              <a:buChar char="•"/>
            </a:pPr>
            <a:r>
              <a:rPr lang="en-US" sz="1800" dirty="0">
                <a:solidFill>
                  <a:schemeClr val="bg1"/>
                </a:solidFill>
              </a:rPr>
              <a:t>Estimate to remove tank about $75,000</a:t>
            </a:r>
          </a:p>
          <a:p>
            <a:pPr marL="285750" indent="-228600">
              <a:buFont typeface="Arial" panose="020B0604020202020204" pitchFamily="34" charset="0"/>
              <a:buChar char="•"/>
            </a:pPr>
            <a:r>
              <a:rPr lang="en-US" sz="1800" dirty="0">
                <a:solidFill>
                  <a:schemeClr val="bg1"/>
                </a:solidFill>
              </a:rPr>
              <a:t>Arvin Jail House (city </a:t>
            </a:r>
          </a:p>
        </p:txBody>
      </p:sp>
    </p:spTree>
    <p:extLst>
      <p:ext uri="{BB962C8B-B14F-4D97-AF65-F5344CB8AC3E}">
        <p14:creationId xmlns:p14="http://schemas.microsoft.com/office/powerpoint/2010/main" val="3893635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B4A854-D90F-4A74-AC56-969244CC4B47}"/>
              </a:ext>
            </a:extLst>
          </p:cNvPr>
          <p:cNvSpPr>
            <a:spLocks noGrp="1"/>
          </p:cNvSpPr>
          <p:nvPr>
            <p:ph type="title"/>
          </p:nvPr>
        </p:nvSpPr>
        <p:spPr>
          <a:xfrm>
            <a:off x="1075767" y="1188637"/>
            <a:ext cx="2988234" cy="4480726"/>
          </a:xfrm>
        </p:spPr>
        <p:txBody>
          <a:bodyPr>
            <a:normAutofit/>
          </a:bodyPr>
          <a:lstStyle/>
          <a:p>
            <a:pPr algn="r"/>
            <a:r>
              <a:rPr lang="en-US" sz="6600"/>
              <a:t>5. Project Updates</a:t>
            </a:r>
          </a:p>
        </p:txBody>
      </p:sp>
      <p:cxnSp>
        <p:nvCxnSpPr>
          <p:cNvPr id="15" name="Straight Connector 14">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B11614FC-3ED5-4230-B4BA-2A495088C132}"/>
              </a:ext>
            </a:extLst>
          </p:cNvPr>
          <p:cNvSpPr>
            <a:spLocks noGrp="1"/>
          </p:cNvSpPr>
          <p:nvPr>
            <p:ph idx="1"/>
          </p:nvPr>
        </p:nvSpPr>
        <p:spPr>
          <a:xfrm>
            <a:off x="5255259" y="1648870"/>
            <a:ext cx="5559273" cy="3560260"/>
          </a:xfrm>
        </p:spPr>
        <p:txBody>
          <a:bodyPr anchor="ctr">
            <a:normAutofit/>
          </a:bodyPr>
          <a:lstStyle/>
          <a:p>
            <a:r>
              <a:rPr lang="en-US" sz="2400" dirty="0"/>
              <a:t>a. Arsenic Mitigation Project Phase II</a:t>
            </a:r>
          </a:p>
          <a:p>
            <a:r>
              <a:rPr lang="en-US" sz="2400" dirty="0"/>
              <a:t>b. EPA Replacement Well No. 12</a:t>
            </a:r>
          </a:p>
          <a:p>
            <a:r>
              <a:rPr lang="en-US" sz="2400" dirty="0"/>
              <a:t>c. Xpress Bill Pay (online payment)</a:t>
            </a:r>
          </a:p>
        </p:txBody>
      </p:sp>
    </p:spTree>
    <p:extLst>
      <p:ext uri="{BB962C8B-B14F-4D97-AF65-F5344CB8AC3E}">
        <p14:creationId xmlns:p14="http://schemas.microsoft.com/office/powerpoint/2010/main" val="1959756099"/>
      </p:ext>
    </p:extLst>
  </p:cSld>
  <p:clrMapOvr>
    <a:masterClrMapping/>
  </p:clrMapOvr>
</p:sld>
</file>

<file path=ppt/theme/theme1.xml><?xml version="1.0" encoding="utf-8"?>
<a:theme xmlns:a="http://schemas.openxmlformats.org/drawingml/2006/main" name="Custom Design">
  <a:themeElements>
    <a:clrScheme name="Ferguson Blues">
      <a:dk1>
        <a:srgbClr val="323436"/>
      </a:dk1>
      <a:lt1>
        <a:srgbClr val="FFFFFF"/>
      </a:lt1>
      <a:dk2>
        <a:srgbClr val="D1D2D4"/>
      </a:dk2>
      <a:lt2>
        <a:srgbClr val="FFFFFF"/>
      </a:lt2>
      <a:accent1>
        <a:srgbClr val="B6CDDF"/>
      </a:accent1>
      <a:accent2>
        <a:srgbClr val="8CB5D6"/>
      </a:accent2>
      <a:accent3>
        <a:srgbClr val="3184AD"/>
      </a:accent3>
      <a:accent4>
        <a:srgbClr val="005B8E"/>
      </a:accent4>
      <a:accent5>
        <a:srgbClr val="00466B"/>
      </a:accent5>
      <a:accent6>
        <a:srgbClr val="002F46"/>
      </a:accent6>
      <a:hlink>
        <a:srgbClr val="0563C1"/>
      </a:hlink>
      <a:folHlink>
        <a:srgbClr val="954F72"/>
      </a:folHlink>
    </a:clrScheme>
    <a:fontScheme name="Ferguson Standard">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err="1"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defPPr>
      </a:lstStyle>
    </a:txDef>
  </a:objectDefaults>
  <a:extraClrSchemeLst/>
  <a:extLst>
    <a:ext uri="{05A4C25C-085E-4340-85A3-A5531E510DB2}">
      <thm15:themeFamily xmlns:thm15="http://schemas.microsoft.com/office/thememl/2012/main" name="Ferguson PowerPoint Template_Grey Background.potx" id="{1230597C-5BF1-4C34-A7F1-C8CDC1E48FF8}" vid="{126BD820-0EA8-4236-AD7B-62E0B8B7351D}"/>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9111A70-0198-4F40-BEFB-ADDC651BCC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345</Words>
  <Application>Microsoft Office PowerPoint</Application>
  <PresentationFormat>Widescreen</PresentationFormat>
  <Paragraphs>43</Paragraphs>
  <Slides>15</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15</vt:i4>
      </vt:variant>
    </vt:vector>
  </HeadingPairs>
  <TitlesOfParts>
    <vt:vector size="26" baseType="lpstr">
      <vt:lpstr>Arial</vt:lpstr>
      <vt:lpstr>Arial Black</vt:lpstr>
      <vt:lpstr>Calibri</vt:lpstr>
      <vt:lpstr>Calibri Light</vt:lpstr>
      <vt:lpstr>Frutiger LT Std 45 Light</vt:lpstr>
      <vt:lpstr>Frutiger LT Std 55 Roman</vt:lpstr>
      <vt:lpstr>Palatino Linotype</vt:lpstr>
      <vt:lpstr>Tw Cen MT</vt:lpstr>
      <vt:lpstr>Verdana</vt:lpstr>
      <vt:lpstr>Custom Design</vt:lpstr>
      <vt:lpstr>1_Office Theme</vt:lpstr>
      <vt:lpstr>PowerPoint Presentation</vt:lpstr>
      <vt:lpstr>1. Public Comment </vt:lpstr>
      <vt:lpstr>2. Consent Calendar  </vt:lpstr>
      <vt:lpstr>PowerPoint Presentation</vt:lpstr>
      <vt:lpstr>3. Board to discuss and take action re: Initial steps to dispose of surplus well sites</vt:lpstr>
      <vt:lpstr>PowerPoint Presentation</vt:lpstr>
      <vt:lpstr>4. Board to discuss and take action re: Elevated Tank Removal </vt:lpstr>
      <vt:lpstr>Elevation Tank</vt:lpstr>
      <vt:lpstr>5. Project Updates</vt:lpstr>
      <vt:lpstr>a) Arsenic Mitigation Project Phase II</vt:lpstr>
      <vt:lpstr>b) EPA Replacement Well No. 12</vt:lpstr>
      <vt:lpstr>c) Xpress Bill Pay (online payments)</vt:lpstr>
      <vt:lpstr>6. Staff Comments</vt:lpstr>
      <vt:lpstr>7. Board Director Comments</vt:lpstr>
      <vt:lpstr>8. Adjournment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2020-10-05T23:46:29Z</dcterms:created>
  <dcterms:modified xsi:type="dcterms:W3CDTF">2020-10-05T23:48:01Z</dcterms:modified>
</cp:coreProperties>
</file>